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88" r:id="rId2"/>
    <p:sldId id="313" r:id="rId3"/>
    <p:sldId id="316" r:id="rId4"/>
    <p:sldId id="312" r:id="rId5"/>
    <p:sldId id="317" r:id="rId6"/>
    <p:sldId id="314" r:id="rId7"/>
    <p:sldId id="267" r:id="rId8"/>
    <p:sldId id="268" r:id="rId9"/>
    <p:sldId id="273" r:id="rId10"/>
    <p:sldId id="274" r:id="rId11"/>
    <p:sldId id="277" r:id="rId12"/>
    <p:sldId id="278" r:id="rId13"/>
    <p:sldId id="334" r:id="rId14"/>
    <p:sldId id="271" r:id="rId15"/>
    <p:sldId id="275" r:id="rId16"/>
    <p:sldId id="276" r:id="rId17"/>
    <p:sldId id="280" r:id="rId18"/>
    <p:sldId id="335" r:id="rId19"/>
    <p:sldId id="257" r:id="rId20"/>
    <p:sldId id="258" r:id="rId21"/>
    <p:sldId id="260" r:id="rId22"/>
    <p:sldId id="261" r:id="rId23"/>
    <p:sldId id="289" r:id="rId24"/>
    <p:sldId id="290" r:id="rId25"/>
    <p:sldId id="315" r:id="rId26"/>
    <p:sldId id="318"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19" r:id="rId41"/>
    <p:sldId id="320" r:id="rId42"/>
    <p:sldId id="354" r:id="rId43"/>
    <p:sldId id="321" r:id="rId44"/>
    <p:sldId id="322" r:id="rId45"/>
    <p:sldId id="323" r:id="rId46"/>
    <p:sldId id="324" r:id="rId47"/>
    <p:sldId id="325" r:id="rId48"/>
    <p:sldId id="326" r:id="rId49"/>
    <p:sldId id="327" r:id="rId50"/>
    <p:sldId id="328" r:id="rId51"/>
    <p:sldId id="329" r:id="rId52"/>
    <p:sldId id="330" r:id="rId53"/>
    <p:sldId id="331" r:id="rId54"/>
    <p:sldId id="332" r:id="rId55"/>
    <p:sldId id="333" r:id="rId56"/>
    <p:sldId id="337" r:id="rId57"/>
    <p:sldId id="338" r:id="rId58"/>
    <p:sldId id="336" r:id="rId59"/>
    <p:sldId id="341" r:id="rId60"/>
    <p:sldId id="342" r:id="rId61"/>
    <p:sldId id="343" r:id="rId62"/>
    <p:sldId id="344" r:id="rId63"/>
    <p:sldId id="339" r:id="rId64"/>
    <p:sldId id="340" r:id="rId65"/>
    <p:sldId id="355" r:id="rId66"/>
    <p:sldId id="345" r:id="rId67"/>
    <p:sldId id="350" r:id="rId68"/>
    <p:sldId id="351" r:id="rId69"/>
    <p:sldId id="352" r:id="rId70"/>
    <p:sldId id="353" r:id="rId71"/>
    <p:sldId id="346" r:id="rId72"/>
    <p:sldId id="347" r:id="rId73"/>
    <p:sldId id="348" r:id="rId74"/>
    <p:sldId id="349" r:id="rId75"/>
    <p:sldId id="292" r:id="rId76"/>
    <p:sldId id="293" r:id="rId77"/>
    <p:sldId id="294" r:id="rId78"/>
    <p:sldId id="295" r:id="rId79"/>
    <p:sldId id="296" r:id="rId80"/>
    <p:sldId id="269" r:id="rId81"/>
    <p:sldId id="287" r:id="rId82"/>
    <p:sldId id="272" r:id="rId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16BF82-AE23-4B88-966B-1EA15FE8AC33}" v="166" dt="2024-02-23T04:13:33.0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76" autoAdjust="0"/>
    <p:restoredTop sz="94660"/>
  </p:normalViewPr>
  <p:slideViewPr>
    <p:cSldViewPr snapToGrid="0">
      <p:cViewPr varScale="1">
        <p:scale>
          <a:sx n="72" d="100"/>
          <a:sy n="72" d="100"/>
        </p:scale>
        <p:origin x="43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89"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ket patil" userId="9dd34f37a8d3d767" providerId="LiveId" clId="{1A16BF82-AE23-4B88-966B-1EA15FE8AC33}"/>
    <pc:docChg chg="undo redo custSel addSld delSld modSld sldOrd">
      <pc:chgData name="sanket patil" userId="9dd34f37a8d3d767" providerId="LiveId" clId="{1A16BF82-AE23-4B88-966B-1EA15FE8AC33}" dt="2024-02-23T04:26:25.006" v="3500" actId="27636"/>
      <pc:docMkLst>
        <pc:docMk/>
      </pc:docMkLst>
      <pc:sldChg chg="del">
        <pc:chgData name="sanket patil" userId="9dd34f37a8d3d767" providerId="LiveId" clId="{1A16BF82-AE23-4B88-966B-1EA15FE8AC33}" dt="2024-02-15T14:19:44.138" v="0" actId="2696"/>
        <pc:sldMkLst>
          <pc:docMk/>
          <pc:sldMk cId="1025874192" sldId="256"/>
        </pc:sldMkLst>
      </pc:sldChg>
      <pc:sldChg chg="modSp">
        <pc:chgData name="sanket patil" userId="9dd34f37a8d3d767" providerId="LiveId" clId="{1A16BF82-AE23-4B88-966B-1EA15FE8AC33}" dt="2024-02-15T20:45:59.254" v="2402"/>
        <pc:sldMkLst>
          <pc:docMk/>
          <pc:sldMk cId="3667090831" sldId="257"/>
        </pc:sldMkLst>
        <pc:spChg chg="mod">
          <ac:chgData name="sanket patil" userId="9dd34f37a8d3d767" providerId="LiveId" clId="{1A16BF82-AE23-4B88-966B-1EA15FE8AC33}" dt="2024-02-15T20:45:59.254" v="2402"/>
          <ac:spMkLst>
            <pc:docMk/>
            <pc:sldMk cId="3667090831" sldId="257"/>
            <ac:spMk id="2" creationId="{E0F55D76-0D0F-5AAC-8A1B-0034EA59C94B}"/>
          </ac:spMkLst>
        </pc:spChg>
        <pc:spChg chg="mod">
          <ac:chgData name="sanket patil" userId="9dd34f37a8d3d767" providerId="LiveId" clId="{1A16BF82-AE23-4B88-966B-1EA15FE8AC33}" dt="2024-02-15T20:45:59.254" v="2402"/>
          <ac:spMkLst>
            <pc:docMk/>
            <pc:sldMk cId="3667090831" sldId="257"/>
            <ac:spMk id="3" creationId="{294D1A98-3BDF-6D0D-A721-09EE3C82261E}"/>
          </ac:spMkLst>
        </pc:spChg>
      </pc:sldChg>
      <pc:sldChg chg="modSp mod">
        <pc:chgData name="sanket patil" userId="9dd34f37a8d3d767" providerId="LiveId" clId="{1A16BF82-AE23-4B88-966B-1EA15FE8AC33}" dt="2024-02-15T20:45:59.254" v="2402"/>
        <pc:sldMkLst>
          <pc:docMk/>
          <pc:sldMk cId="2112576706" sldId="258"/>
        </pc:sldMkLst>
        <pc:spChg chg="mod">
          <ac:chgData name="sanket patil" userId="9dd34f37a8d3d767" providerId="LiveId" clId="{1A16BF82-AE23-4B88-966B-1EA15FE8AC33}" dt="2024-02-15T20:45:59.254" v="2402"/>
          <ac:spMkLst>
            <pc:docMk/>
            <pc:sldMk cId="2112576706" sldId="258"/>
            <ac:spMk id="2" creationId="{711F5291-CE78-63D2-306A-F5A7E154352F}"/>
          </ac:spMkLst>
        </pc:spChg>
        <pc:spChg chg="mod">
          <ac:chgData name="sanket patil" userId="9dd34f37a8d3d767" providerId="LiveId" clId="{1A16BF82-AE23-4B88-966B-1EA15FE8AC33}" dt="2024-02-15T20:45:59.254" v="2402"/>
          <ac:spMkLst>
            <pc:docMk/>
            <pc:sldMk cId="2112576706" sldId="258"/>
            <ac:spMk id="3" creationId="{E68AA140-372D-D376-B23B-63F69106E12D}"/>
          </ac:spMkLst>
        </pc:spChg>
      </pc:sldChg>
      <pc:sldChg chg="modSp mod">
        <pc:chgData name="sanket patil" userId="9dd34f37a8d3d767" providerId="LiveId" clId="{1A16BF82-AE23-4B88-966B-1EA15FE8AC33}" dt="2024-02-15T21:00:02.018" v="2411" actId="1076"/>
        <pc:sldMkLst>
          <pc:docMk/>
          <pc:sldMk cId="3522292352" sldId="260"/>
        </pc:sldMkLst>
        <pc:spChg chg="mod">
          <ac:chgData name="sanket patil" userId="9dd34f37a8d3d767" providerId="LiveId" clId="{1A16BF82-AE23-4B88-966B-1EA15FE8AC33}" dt="2024-02-15T20:45:59.254" v="2402"/>
          <ac:spMkLst>
            <pc:docMk/>
            <pc:sldMk cId="3522292352" sldId="260"/>
            <ac:spMk id="2" creationId="{7AFA63A6-0D7B-DCC7-F816-EA631F3691CA}"/>
          </ac:spMkLst>
        </pc:spChg>
        <pc:spChg chg="mod">
          <ac:chgData name="sanket patil" userId="9dd34f37a8d3d767" providerId="LiveId" clId="{1A16BF82-AE23-4B88-966B-1EA15FE8AC33}" dt="2024-02-15T20:45:59.254" v="2402"/>
          <ac:spMkLst>
            <pc:docMk/>
            <pc:sldMk cId="3522292352" sldId="260"/>
            <ac:spMk id="3" creationId="{56795AF4-94F1-F303-E053-8308F5C87D6B}"/>
          </ac:spMkLst>
        </pc:spChg>
        <pc:picChg chg="mod">
          <ac:chgData name="sanket patil" userId="9dd34f37a8d3d767" providerId="LiveId" clId="{1A16BF82-AE23-4B88-966B-1EA15FE8AC33}" dt="2024-02-15T21:00:02.018" v="2411" actId="1076"/>
          <ac:picMkLst>
            <pc:docMk/>
            <pc:sldMk cId="3522292352" sldId="260"/>
            <ac:picMk id="4" creationId="{24EF400B-E0FF-183A-50ED-47582BB697EA}"/>
          </ac:picMkLst>
        </pc:picChg>
      </pc:sldChg>
      <pc:sldChg chg="modSp ord">
        <pc:chgData name="sanket patil" userId="9dd34f37a8d3d767" providerId="LiveId" clId="{1A16BF82-AE23-4B88-966B-1EA15FE8AC33}" dt="2024-02-22T10:27:30.087" v="2488"/>
        <pc:sldMkLst>
          <pc:docMk/>
          <pc:sldMk cId="1691175476" sldId="261"/>
        </pc:sldMkLst>
        <pc:spChg chg="mod">
          <ac:chgData name="sanket patil" userId="9dd34f37a8d3d767" providerId="LiveId" clId="{1A16BF82-AE23-4B88-966B-1EA15FE8AC33}" dt="2024-02-15T20:45:59.254" v="2402"/>
          <ac:spMkLst>
            <pc:docMk/>
            <pc:sldMk cId="1691175476" sldId="261"/>
            <ac:spMk id="5" creationId="{09FAD516-8BDD-3894-6CF4-D79DB889752D}"/>
          </ac:spMkLst>
        </pc:spChg>
        <pc:spChg chg="mod">
          <ac:chgData name="sanket patil" userId="9dd34f37a8d3d767" providerId="LiveId" clId="{1A16BF82-AE23-4B88-966B-1EA15FE8AC33}" dt="2024-02-15T20:45:59.254" v="2402"/>
          <ac:spMkLst>
            <pc:docMk/>
            <pc:sldMk cId="1691175476" sldId="261"/>
            <ac:spMk id="6" creationId="{889F5EDD-4E6F-0B8F-77E7-B2076911BE79}"/>
          </ac:spMkLst>
        </pc:spChg>
      </pc:sldChg>
      <pc:sldChg chg="ord">
        <pc:chgData name="sanket patil" userId="9dd34f37a8d3d767" providerId="LiveId" clId="{1A16BF82-AE23-4B88-966B-1EA15FE8AC33}" dt="2024-02-22T10:17:09.411" v="2460"/>
        <pc:sldMkLst>
          <pc:docMk/>
          <pc:sldMk cId="4005932090" sldId="267"/>
        </pc:sldMkLst>
      </pc:sldChg>
      <pc:sldChg chg="ord">
        <pc:chgData name="sanket patil" userId="9dd34f37a8d3d767" providerId="LiveId" clId="{1A16BF82-AE23-4B88-966B-1EA15FE8AC33}" dt="2024-02-22T10:17:32.433" v="2462"/>
        <pc:sldMkLst>
          <pc:docMk/>
          <pc:sldMk cId="435298604" sldId="268"/>
        </pc:sldMkLst>
      </pc:sldChg>
      <pc:sldChg chg="modSp mod ord">
        <pc:chgData name="sanket patil" userId="9dd34f37a8d3d767" providerId="LiveId" clId="{1A16BF82-AE23-4B88-966B-1EA15FE8AC33}" dt="2024-02-15T20:45:59.254" v="2402"/>
        <pc:sldMkLst>
          <pc:docMk/>
          <pc:sldMk cId="2317377220" sldId="269"/>
        </pc:sldMkLst>
        <pc:spChg chg="mod">
          <ac:chgData name="sanket patil" userId="9dd34f37a8d3d767" providerId="LiveId" clId="{1A16BF82-AE23-4B88-966B-1EA15FE8AC33}" dt="2024-02-15T20:07:29.459" v="2130" actId="114"/>
          <ac:spMkLst>
            <pc:docMk/>
            <pc:sldMk cId="2317377220" sldId="269"/>
            <ac:spMk id="3" creationId="{CF1F9E5B-FE29-A8E2-3A74-5655035BBED2}"/>
          </ac:spMkLst>
        </pc:spChg>
        <pc:spChg chg="mod">
          <ac:chgData name="sanket patil" userId="9dd34f37a8d3d767" providerId="LiveId" clId="{1A16BF82-AE23-4B88-966B-1EA15FE8AC33}" dt="2024-02-15T20:45:59.254" v="2402"/>
          <ac:spMkLst>
            <pc:docMk/>
            <pc:sldMk cId="2317377220" sldId="269"/>
            <ac:spMk id="6" creationId="{034089A3-4D3F-A8D7-3597-1BE913E9E870}"/>
          </ac:spMkLst>
        </pc:spChg>
        <pc:spChg chg="mod">
          <ac:chgData name="sanket patil" userId="9dd34f37a8d3d767" providerId="LiveId" clId="{1A16BF82-AE23-4B88-966B-1EA15FE8AC33}" dt="2024-02-15T20:45:59.254" v="2402"/>
          <ac:spMkLst>
            <pc:docMk/>
            <pc:sldMk cId="2317377220" sldId="269"/>
            <ac:spMk id="7" creationId="{D5C5AD24-E06D-9A86-9F2B-55CC16C62C7B}"/>
          </ac:spMkLst>
        </pc:spChg>
      </pc:sldChg>
      <pc:sldChg chg="ord">
        <pc:chgData name="sanket patil" userId="9dd34f37a8d3d767" providerId="LiveId" clId="{1A16BF82-AE23-4B88-966B-1EA15FE8AC33}" dt="2024-02-22T10:19:06.842" v="2472"/>
        <pc:sldMkLst>
          <pc:docMk/>
          <pc:sldMk cId="2293479648" sldId="271"/>
        </pc:sldMkLst>
      </pc:sldChg>
      <pc:sldChg chg="addSp delSp modSp mod">
        <pc:chgData name="sanket patil" userId="9dd34f37a8d3d767" providerId="LiveId" clId="{1A16BF82-AE23-4B88-966B-1EA15FE8AC33}" dt="2024-02-15T20:50:43.994" v="2410" actId="1076"/>
        <pc:sldMkLst>
          <pc:docMk/>
          <pc:sldMk cId="252420222" sldId="272"/>
        </pc:sldMkLst>
        <pc:spChg chg="mod">
          <ac:chgData name="sanket patil" userId="9dd34f37a8d3d767" providerId="LiveId" clId="{1A16BF82-AE23-4B88-966B-1EA15FE8AC33}" dt="2024-02-15T20:46:33.849" v="2403" actId="1076"/>
          <ac:spMkLst>
            <pc:docMk/>
            <pc:sldMk cId="252420222" sldId="272"/>
            <ac:spMk id="4" creationId="{A34E3F93-AE97-6C89-2705-714E1B8298C0}"/>
          </ac:spMkLst>
        </pc:spChg>
        <pc:picChg chg="add del mod">
          <ac:chgData name="sanket patil" userId="9dd34f37a8d3d767" providerId="LiveId" clId="{1A16BF82-AE23-4B88-966B-1EA15FE8AC33}" dt="2024-02-15T20:48:51.130" v="2408" actId="478"/>
          <ac:picMkLst>
            <pc:docMk/>
            <pc:sldMk cId="252420222" sldId="272"/>
            <ac:picMk id="2" creationId="{4E06CE12-5F5C-E5E5-8CA3-DC44213CE379}"/>
          </ac:picMkLst>
        </pc:picChg>
        <pc:picChg chg="add mod">
          <ac:chgData name="sanket patil" userId="9dd34f37a8d3d767" providerId="LiveId" clId="{1A16BF82-AE23-4B88-966B-1EA15FE8AC33}" dt="2024-02-15T20:50:43.994" v="2410" actId="1076"/>
          <ac:picMkLst>
            <pc:docMk/>
            <pc:sldMk cId="252420222" sldId="272"/>
            <ac:picMk id="5" creationId="{99F9FCC5-EED4-974B-6A2C-2536207797A8}"/>
          </ac:picMkLst>
        </pc:picChg>
      </pc:sldChg>
      <pc:sldChg chg="modSp mod ord">
        <pc:chgData name="sanket patil" userId="9dd34f37a8d3d767" providerId="LiveId" clId="{1A16BF82-AE23-4B88-966B-1EA15FE8AC33}" dt="2024-02-22T10:17:49.321" v="2464"/>
        <pc:sldMkLst>
          <pc:docMk/>
          <pc:sldMk cId="3443214503" sldId="273"/>
        </pc:sldMkLst>
        <pc:graphicFrameChg chg="mod modGraphic">
          <ac:chgData name="sanket patil" userId="9dd34f37a8d3d767" providerId="LiveId" clId="{1A16BF82-AE23-4B88-966B-1EA15FE8AC33}" dt="2024-02-15T20:04:16.909" v="2064" actId="20577"/>
          <ac:graphicFrameMkLst>
            <pc:docMk/>
            <pc:sldMk cId="3443214503" sldId="273"/>
            <ac:graphicFrameMk id="3" creationId="{CB54C7BB-1EEA-8199-E2AC-05D81C4BE8B7}"/>
          </ac:graphicFrameMkLst>
        </pc:graphicFrameChg>
      </pc:sldChg>
      <pc:sldChg chg="modSp mod ord">
        <pc:chgData name="sanket patil" userId="9dd34f37a8d3d767" providerId="LiveId" clId="{1A16BF82-AE23-4B88-966B-1EA15FE8AC33}" dt="2024-02-22T10:17:59.484" v="2466"/>
        <pc:sldMkLst>
          <pc:docMk/>
          <pc:sldMk cId="3521968214" sldId="274"/>
        </pc:sldMkLst>
        <pc:graphicFrameChg chg="mod modGraphic">
          <ac:chgData name="sanket patil" userId="9dd34f37a8d3d767" providerId="LiveId" clId="{1A16BF82-AE23-4B88-966B-1EA15FE8AC33}" dt="2024-02-15T20:04:29.993" v="2073" actId="20577"/>
          <ac:graphicFrameMkLst>
            <pc:docMk/>
            <pc:sldMk cId="3521968214" sldId="274"/>
            <ac:graphicFrameMk id="3" creationId="{CB54C7BB-1EEA-8199-E2AC-05D81C4BE8B7}"/>
          </ac:graphicFrameMkLst>
        </pc:graphicFrameChg>
      </pc:sldChg>
      <pc:sldChg chg="modSp mod ord">
        <pc:chgData name="sanket patil" userId="9dd34f37a8d3d767" providerId="LiveId" clId="{1A16BF82-AE23-4B88-966B-1EA15FE8AC33}" dt="2024-02-22T10:19:20.501" v="2474"/>
        <pc:sldMkLst>
          <pc:docMk/>
          <pc:sldMk cId="102412737" sldId="275"/>
        </pc:sldMkLst>
        <pc:spChg chg="mod">
          <ac:chgData name="sanket patil" userId="9dd34f37a8d3d767" providerId="LiveId" clId="{1A16BF82-AE23-4B88-966B-1EA15FE8AC33}" dt="2024-02-15T20:08:04.069" v="2134" actId="20577"/>
          <ac:spMkLst>
            <pc:docMk/>
            <pc:sldMk cId="102412737" sldId="275"/>
            <ac:spMk id="4" creationId="{39003538-80CD-CE2A-E334-4D8BD8A2D757}"/>
          </ac:spMkLst>
        </pc:spChg>
      </pc:sldChg>
      <pc:sldChg chg="modSp mod ord">
        <pc:chgData name="sanket patil" userId="9dd34f37a8d3d767" providerId="LiveId" clId="{1A16BF82-AE23-4B88-966B-1EA15FE8AC33}" dt="2024-02-22T10:19:43.366" v="2478"/>
        <pc:sldMkLst>
          <pc:docMk/>
          <pc:sldMk cId="1260220479" sldId="276"/>
        </pc:sldMkLst>
        <pc:spChg chg="mod">
          <ac:chgData name="sanket patil" userId="9dd34f37a8d3d767" providerId="LiveId" clId="{1A16BF82-AE23-4B88-966B-1EA15FE8AC33}" dt="2024-02-15T20:45:59.254" v="2402"/>
          <ac:spMkLst>
            <pc:docMk/>
            <pc:sldMk cId="1260220479" sldId="276"/>
            <ac:spMk id="4" creationId="{39003538-80CD-CE2A-E334-4D8BD8A2D757}"/>
          </ac:spMkLst>
        </pc:spChg>
      </pc:sldChg>
      <pc:sldChg chg="modSp mod ord">
        <pc:chgData name="sanket patil" userId="9dd34f37a8d3d767" providerId="LiveId" clId="{1A16BF82-AE23-4B88-966B-1EA15FE8AC33}" dt="2024-02-22T10:18:14.192" v="2468"/>
        <pc:sldMkLst>
          <pc:docMk/>
          <pc:sldMk cId="564680963" sldId="277"/>
        </pc:sldMkLst>
        <pc:graphicFrameChg chg="mod modGraphic">
          <ac:chgData name="sanket patil" userId="9dd34f37a8d3d767" providerId="LiveId" clId="{1A16BF82-AE23-4B88-966B-1EA15FE8AC33}" dt="2024-02-15T20:04:46.235" v="2077" actId="20577"/>
          <ac:graphicFrameMkLst>
            <pc:docMk/>
            <pc:sldMk cId="564680963" sldId="277"/>
            <ac:graphicFrameMk id="3" creationId="{CB54C7BB-1EEA-8199-E2AC-05D81C4BE8B7}"/>
          </ac:graphicFrameMkLst>
        </pc:graphicFrameChg>
      </pc:sldChg>
      <pc:sldChg chg="addSp delSp modSp mod ord">
        <pc:chgData name="sanket patil" userId="9dd34f37a8d3d767" providerId="LiveId" clId="{1A16BF82-AE23-4B88-966B-1EA15FE8AC33}" dt="2024-02-22T18:28:47.636" v="3270"/>
        <pc:sldMkLst>
          <pc:docMk/>
          <pc:sldMk cId="3303513759" sldId="278"/>
        </pc:sldMkLst>
        <pc:graphicFrameChg chg="add mod modGraphic">
          <ac:chgData name="sanket patil" userId="9dd34f37a8d3d767" providerId="LiveId" clId="{1A16BF82-AE23-4B88-966B-1EA15FE8AC33}" dt="2024-02-22T18:28:47.636" v="3270"/>
          <ac:graphicFrameMkLst>
            <pc:docMk/>
            <pc:sldMk cId="3303513759" sldId="278"/>
            <ac:graphicFrameMk id="2" creationId="{276BB6AE-24C6-9B40-E16A-57074C7742D6}"/>
          </ac:graphicFrameMkLst>
        </pc:graphicFrameChg>
        <pc:graphicFrameChg chg="del mod modGraphic">
          <ac:chgData name="sanket patil" userId="9dd34f37a8d3d767" providerId="LiveId" clId="{1A16BF82-AE23-4B88-966B-1EA15FE8AC33}" dt="2024-02-22T18:06:37.521" v="3241" actId="478"/>
          <ac:graphicFrameMkLst>
            <pc:docMk/>
            <pc:sldMk cId="3303513759" sldId="278"/>
            <ac:graphicFrameMk id="3" creationId="{CB54C7BB-1EEA-8199-E2AC-05D81C4BE8B7}"/>
          </ac:graphicFrameMkLst>
        </pc:graphicFrameChg>
      </pc:sldChg>
      <pc:sldChg chg="modSp mod ord">
        <pc:chgData name="sanket patil" userId="9dd34f37a8d3d767" providerId="LiveId" clId="{1A16BF82-AE23-4B88-966B-1EA15FE8AC33}" dt="2024-02-22T18:31:30.195" v="3286" actId="207"/>
        <pc:sldMkLst>
          <pc:docMk/>
          <pc:sldMk cId="179770897" sldId="280"/>
        </pc:sldMkLst>
        <pc:spChg chg="mod">
          <ac:chgData name="sanket patil" userId="9dd34f37a8d3d767" providerId="LiveId" clId="{1A16BF82-AE23-4B88-966B-1EA15FE8AC33}" dt="2024-02-22T18:31:30.195" v="3286" actId="207"/>
          <ac:spMkLst>
            <pc:docMk/>
            <pc:sldMk cId="179770897" sldId="280"/>
            <ac:spMk id="4" creationId="{39003538-80CD-CE2A-E334-4D8BD8A2D757}"/>
          </ac:spMkLst>
        </pc:spChg>
      </pc:sldChg>
      <pc:sldChg chg="del">
        <pc:chgData name="sanket patil" userId="9dd34f37a8d3d767" providerId="LiveId" clId="{1A16BF82-AE23-4B88-966B-1EA15FE8AC33}" dt="2024-02-15T20:01:48.992" v="2036" actId="2696"/>
        <pc:sldMkLst>
          <pc:docMk/>
          <pc:sldMk cId="2931362492" sldId="282"/>
        </pc:sldMkLst>
      </pc:sldChg>
      <pc:sldChg chg="del">
        <pc:chgData name="sanket patil" userId="9dd34f37a8d3d767" providerId="LiveId" clId="{1A16BF82-AE23-4B88-966B-1EA15FE8AC33}" dt="2024-02-15T19:56:52.876" v="2017" actId="2696"/>
        <pc:sldMkLst>
          <pc:docMk/>
          <pc:sldMk cId="2556250120" sldId="283"/>
        </pc:sldMkLst>
      </pc:sldChg>
      <pc:sldChg chg="del">
        <pc:chgData name="sanket patil" userId="9dd34f37a8d3d767" providerId="LiveId" clId="{1A16BF82-AE23-4B88-966B-1EA15FE8AC33}" dt="2024-02-15T19:56:45.697" v="2016" actId="2696"/>
        <pc:sldMkLst>
          <pc:docMk/>
          <pc:sldMk cId="2714147638" sldId="284"/>
        </pc:sldMkLst>
      </pc:sldChg>
      <pc:sldChg chg="modSp del mod">
        <pc:chgData name="sanket patil" userId="9dd34f37a8d3d767" providerId="LiveId" clId="{1A16BF82-AE23-4B88-966B-1EA15FE8AC33}" dt="2024-02-15T20:01:44.776" v="2035" actId="2696"/>
        <pc:sldMkLst>
          <pc:docMk/>
          <pc:sldMk cId="1658802357" sldId="285"/>
        </pc:sldMkLst>
        <pc:spChg chg="mod">
          <ac:chgData name="sanket patil" userId="9dd34f37a8d3d767" providerId="LiveId" clId="{1A16BF82-AE23-4B88-966B-1EA15FE8AC33}" dt="2024-02-15T20:01:41.716" v="2034" actId="21"/>
          <ac:spMkLst>
            <pc:docMk/>
            <pc:sldMk cId="1658802357" sldId="285"/>
            <ac:spMk id="4" creationId="{39003538-80CD-CE2A-E334-4D8BD8A2D757}"/>
          </ac:spMkLst>
        </pc:spChg>
      </pc:sldChg>
      <pc:sldChg chg="modSp del mod">
        <pc:chgData name="sanket patil" userId="9dd34f37a8d3d767" providerId="LiveId" clId="{1A16BF82-AE23-4B88-966B-1EA15FE8AC33}" dt="2024-02-15T19:56:41.598" v="2015" actId="2696"/>
        <pc:sldMkLst>
          <pc:docMk/>
          <pc:sldMk cId="101313887" sldId="286"/>
        </pc:sldMkLst>
        <pc:graphicFrameChg chg="modGraphic">
          <ac:chgData name="sanket patil" userId="9dd34f37a8d3d767" providerId="LiveId" clId="{1A16BF82-AE23-4B88-966B-1EA15FE8AC33}" dt="2024-02-15T19:56:19.505" v="2010" actId="20577"/>
          <ac:graphicFrameMkLst>
            <pc:docMk/>
            <pc:sldMk cId="101313887" sldId="286"/>
            <ac:graphicFrameMk id="3" creationId="{CB54C7BB-1EEA-8199-E2AC-05D81C4BE8B7}"/>
          </ac:graphicFrameMkLst>
        </pc:graphicFrameChg>
      </pc:sldChg>
      <pc:sldChg chg="modSp mod">
        <pc:chgData name="sanket patil" userId="9dd34f37a8d3d767" providerId="LiveId" clId="{1A16BF82-AE23-4B88-966B-1EA15FE8AC33}" dt="2024-02-22T18:36:49.142" v="3329" actId="20577"/>
        <pc:sldMkLst>
          <pc:docMk/>
          <pc:sldMk cId="481228879" sldId="287"/>
        </pc:sldMkLst>
        <pc:spChg chg="mod">
          <ac:chgData name="sanket patil" userId="9dd34f37a8d3d767" providerId="LiveId" clId="{1A16BF82-AE23-4B88-966B-1EA15FE8AC33}" dt="2024-02-15T20:45:59.254" v="2402"/>
          <ac:spMkLst>
            <pc:docMk/>
            <pc:sldMk cId="481228879" sldId="287"/>
            <ac:spMk id="6" creationId="{5E901183-E55C-ED65-3F19-E5F4B4948E6B}"/>
          </ac:spMkLst>
        </pc:spChg>
        <pc:spChg chg="mod">
          <ac:chgData name="sanket patil" userId="9dd34f37a8d3d767" providerId="LiveId" clId="{1A16BF82-AE23-4B88-966B-1EA15FE8AC33}" dt="2024-02-22T18:36:49.142" v="3329" actId="20577"/>
          <ac:spMkLst>
            <pc:docMk/>
            <pc:sldMk cId="481228879" sldId="287"/>
            <ac:spMk id="7" creationId="{5E3E7241-9319-C711-D9E8-B5FF76D76089}"/>
          </ac:spMkLst>
        </pc:spChg>
      </pc:sldChg>
      <pc:sldChg chg="modSp">
        <pc:chgData name="sanket patil" userId="9dd34f37a8d3d767" providerId="LiveId" clId="{1A16BF82-AE23-4B88-966B-1EA15FE8AC33}" dt="2024-02-15T20:45:59.254" v="2402"/>
        <pc:sldMkLst>
          <pc:docMk/>
          <pc:sldMk cId="3602076518" sldId="288"/>
        </pc:sldMkLst>
        <pc:spChg chg="mod">
          <ac:chgData name="sanket patil" userId="9dd34f37a8d3d767" providerId="LiveId" clId="{1A16BF82-AE23-4B88-966B-1EA15FE8AC33}" dt="2024-02-15T20:45:59.254" v="2402"/>
          <ac:spMkLst>
            <pc:docMk/>
            <pc:sldMk cId="3602076518" sldId="288"/>
            <ac:spMk id="2" creationId="{7B5E5F20-ABA1-D8DB-9CD6-2E0D8BA752B1}"/>
          </ac:spMkLst>
        </pc:spChg>
      </pc:sldChg>
      <pc:sldChg chg="modSp new mod ord">
        <pc:chgData name="sanket patil" userId="9dd34f37a8d3d767" providerId="LiveId" clId="{1A16BF82-AE23-4B88-966B-1EA15FE8AC33}" dt="2024-02-22T10:28:02.200" v="2492"/>
        <pc:sldMkLst>
          <pc:docMk/>
          <pc:sldMk cId="2298094277" sldId="289"/>
        </pc:sldMkLst>
        <pc:spChg chg="mod">
          <ac:chgData name="sanket patil" userId="9dd34f37a8d3d767" providerId="LiveId" clId="{1A16BF82-AE23-4B88-966B-1EA15FE8AC33}" dt="2024-02-15T20:45:59.254" v="2402"/>
          <ac:spMkLst>
            <pc:docMk/>
            <pc:sldMk cId="2298094277" sldId="289"/>
            <ac:spMk id="2" creationId="{80584A50-3BE0-2073-2B76-A5BB62A59446}"/>
          </ac:spMkLst>
        </pc:spChg>
        <pc:spChg chg="mod">
          <ac:chgData name="sanket patil" userId="9dd34f37a8d3d767" providerId="LiveId" clId="{1A16BF82-AE23-4B88-966B-1EA15FE8AC33}" dt="2024-02-15T20:45:59.254" v="2402"/>
          <ac:spMkLst>
            <pc:docMk/>
            <pc:sldMk cId="2298094277" sldId="289"/>
            <ac:spMk id="3" creationId="{A3881F6E-8359-5909-B5E4-8F075F80C8B4}"/>
          </ac:spMkLst>
        </pc:spChg>
      </pc:sldChg>
      <pc:sldChg chg="modSp new mod ord">
        <pc:chgData name="sanket patil" userId="9dd34f37a8d3d767" providerId="LiveId" clId="{1A16BF82-AE23-4B88-966B-1EA15FE8AC33}" dt="2024-02-22T10:28:27.675" v="2494"/>
        <pc:sldMkLst>
          <pc:docMk/>
          <pc:sldMk cId="4005162420" sldId="290"/>
        </pc:sldMkLst>
        <pc:spChg chg="mod">
          <ac:chgData name="sanket patil" userId="9dd34f37a8d3d767" providerId="LiveId" clId="{1A16BF82-AE23-4B88-966B-1EA15FE8AC33}" dt="2024-02-15T20:45:59.254" v="2402"/>
          <ac:spMkLst>
            <pc:docMk/>
            <pc:sldMk cId="4005162420" sldId="290"/>
            <ac:spMk id="2" creationId="{0319E654-9F20-0B55-2CE9-D523247DB45C}"/>
          </ac:spMkLst>
        </pc:spChg>
        <pc:spChg chg="mod">
          <ac:chgData name="sanket patil" userId="9dd34f37a8d3d767" providerId="LiveId" clId="{1A16BF82-AE23-4B88-966B-1EA15FE8AC33}" dt="2024-02-15T20:45:59.254" v="2402"/>
          <ac:spMkLst>
            <pc:docMk/>
            <pc:sldMk cId="4005162420" sldId="290"/>
            <ac:spMk id="3" creationId="{2C073540-BE47-8A4F-E555-23D64772EB60}"/>
          </ac:spMkLst>
        </pc:spChg>
      </pc:sldChg>
      <pc:sldChg chg="addSp modSp new del mod">
        <pc:chgData name="sanket patil" userId="9dd34f37a8d3d767" providerId="LiveId" clId="{1A16BF82-AE23-4B88-966B-1EA15FE8AC33}" dt="2024-02-23T03:56:03.450" v="3407" actId="2696"/>
        <pc:sldMkLst>
          <pc:docMk/>
          <pc:sldMk cId="3971721996" sldId="291"/>
        </pc:sldMkLst>
        <pc:spChg chg="mod">
          <ac:chgData name="sanket patil" userId="9dd34f37a8d3d767" providerId="LiveId" clId="{1A16BF82-AE23-4B88-966B-1EA15FE8AC33}" dt="2024-02-15T20:45:59.254" v="2402"/>
          <ac:spMkLst>
            <pc:docMk/>
            <pc:sldMk cId="3971721996" sldId="291"/>
            <ac:spMk id="2" creationId="{D044F700-F877-D7FC-D1F3-1D58A8BEBB28}"/>
          </ac:spMkLst>
        </pc:spChg>
        <pc:spChg chg="mod">
          <ac:chgData name="sanket patil" userId="9dd34f37a8d3d767" providerId="LiveId" clId="{1A16BF82-AE23-4B88-966B-1EA15FE8AC33}" dt="2024-02-15T20:45:59.254" v="2402"/>
          <ac:spMkLst>
            <pc:docMk/>
            <pc:sldMk cId="3971721996" sldId="291"/>
            <ac:spMk id="3" creationId="{AFCA85A4-42FA-9957-3254-27FB224C01F3}"/>
          </ac:spMkLst>
        </pc:spChg>
        <pc:picChg chg="add mod">
          <ac:chgData name="sanket patil" userId="9dd34f37a8d3d767" providerId="LiveId" clId="{1A16BF82-AE23-4B88-966B-1EA15FE8AC33}" dt="2024-02-15T19:29:12.835" v="1823" actId="1076"/>
          <ac:picMkLst>
            <pc:docMk/>
            <pc:sldMk cId="3971721996" sldId="291"/>
            <ac:picMk id="5" creationId="{AB809FE0-7CBC-085E-4188-10F51B61C397}"/>
          </ac:picMkLst>
        </pc:picChg>
      </pc:sldChg>
      <pc:sldChg chg="addSp delSp modSp new mod">
        <pc:chgData name="sanket patil" userId="9dd34f37a8d3d767" providerId="LiveId" clId="{1A16BF82-AE23-4B88-966B-1EA15FE8AC33}" dt="2024-02-15T20:45:59.254" v="2402"/>
        <pc:sldMkLst>
          <pc:docMk/>
          <pc:sldMk cId="3112558195" sldId="292"/>
        </pc:sldMkLst>
        <pc:spChg chg="mod">
          <ac:chgData name="sanket patil" userId="9dd34f37a8d3d767" providerId="LiveId" clId="{1A16BF82-AE23-4B88-966B-1EA15FE8AC33}" dt="2024-02-15T20:45:59.254" v="2402"/>
          <ac:spMkLst>
            <pc:docMk/>
            <pc:sldMk cId="3112558195" sldId="292"/>
            <ac:spMk id="2" creationId="{8F18B3D7-7E67-5C1B-209F-44225E807942}"/>
          </ac:spMkLst>
        </pc:spChg>
        <pc:spChg chg="del mod">
          <ac:chgData name="sanket patil" userId="9dd34f37a8d3d767" providerId="LiveId" clId="{1A16BF82-AE23-4B88-966B-1EA15FE8AC33}" dt="2024-02-15T19:31:12.425" v="1827" actId="22"/>
          <ac:spMkLst>
            <pc:docMk/>
            <pc:sldMk cId="3112558195" sldId="292"/>
            <ac:spMk id="3" creationId="{4B8A109B-2D2B-DF26-7528-4D873AF1E255}"/>
          </ac:spMkLst>
        </pc:spChg>
        <pc:spChg chg="add mod">
          <ac:chgData name="sanket patil" userId="9dd34f37a8d3d767" providerId="LiveId" clId="{1A16BF82-AE23-4B88-966B-1EA15FE8AC33}" dt="2024-02-15T19:32:54.479" v="1859" actId="1076"/>
          <ac:spMkLst>
            <pc:docMk/>
            <pc:sldMk cId="3112558195" sldId="292"/>
            <ac:spMk id="6" creationId="{7B3F3724-FBC9-36A3-8778-66939BE29A53}"/>
          </ac:spMkLst>
        </pc:spChg>
        <pc:picChg chg="add mod ord">
          <ac:chgData name="sanket patil" userId="9dd34f37a8d3d767" providerId="LiveId" clId="{1A16BF82-AE23-4B88-966B-1EA15FE8AC33}" dt="2024-02-15T19:32:44.131" v="1858" actId="1076"/>
          <ac:picMkLst>
            <pc:docMk/>
            <pc:sldMk cId="3112558195" sldId="292"/>
            <ac:picMk id="5" creationId="{AC3F7959-57BD-EBA6-0AA5-C1E9A9A5DE37}"/>
          </ac:picMkLst>
        </pc:picChg>
      </pc:sldChg>
      <pc:sldChg chg="modSp new mod">
        <pc:chgData name="sanket patil" userId="9dd34f37a8d3d767" providerId="LiveId" clId="{1A16BF82-AE23-4B88-966B-1EA15FE8AC33}" dt="2024-02-15T20:45:59.254" v="2402"/>
        <pc:sldMkLst>
          <pc:docMk/>
          <pc:sldMk cId="1669995209" sldId="293"/>
        </pc:sldMkLst>
        <pc:spChg chg="mod">
          <ac:chgData name="sanket patil" userId="9dd34f37a8d3d767" providerId="LiveId" clId="{1A16BF82-AE23-4B88-966B-1EA15FE8AC33}" dt="2024-02-15T20:45:59.254" v="2402"/>
          <ac:spMkLst>
            <pc:docMk/>
            <pc:sldMk cId="1669995209" sldId="293"/>
            <ac:spMk id="2" creationId="{A5FF378F-F08E-EFAD-9C07-B58979074C27}"/>
          </ac:spMkLst>
        </pc:spChg>
        <pc:spChg chg="mod">
          <ac:chgData name="sanket patil" userId="9dd34f37a8d3d767" providerId="LiveId" clId="{1A16BF82-AE23-4B88-966B-1EA15FE8AC33}" dt="2024-02-15T20:45:59.254" v="2402"/>
          <ac:spMkLst>
            <pc:docMk/>
            <pc:sldMk cId="1669995209" sldId="293"/>
            <ac:spMk id="3" creationId="{AD63F86C-A9E4-7DAB-6D23-BBFDA3980599}"/>
          </ac:spMkLst>
        </pc:spChg>
      </pc:sldChg>
      <pc:sldChg chg="addSp delSp modSp new mod">
        <pc:chgData name="sanket patil" userId="9dd34f37a8d3d767" providerId="LiveId" clId="{1A16BF82-AE23-4B88-966B-1EA15FE8AC33}" dt="2024-02-15T20:45:59.254" v="2402"/>
        <pc:sldMkLst>
          <pc:docMk/>
          <pc:sldMk cId="2321321040" sldId="294"/>
        </pc:sldMkLst>
        <pc:spChg chg="mod">
          <ac:chgData name="sanket patil" userId="9dd34f37a8d3d767" providerId="LiveId" clId="{1A16BF82-AE23-4B88-966B-1EA15FE8AC33}" dt="2024-02-15T20:45:59.254" v="2402"/>
          <ac:spMkLst>
            <pc:docMk/>
            <pc:sldMk cId="2321321040" sldId="294"/>
            <ac:spMk id="2" creationId="{B8C1C6F1-4C9F-B238-FF95-4124258136F1}"/>
          </ac:spMkLst>
        </pc:spChg>
        <pc:spChg chg="del mod">
          <ac:chgData name="sanket patil" userId="9dd34f37a8d3d767" providerId="LiveId" clId="{1A16BF82-AE23-4B88-966B-1EA15FE8AC33}" dt="2024-02-15T19:35:30.099" v="1880" actId="22"/>
          <ac:spMkLst>
            <pc:docMk/>
            <pc:sldMk cId="2321321040" sldId="294"/>
            <ac:spMk id="3" creationId="{B28483B0-3CD7-C90E-088D-490BB65F51D8}"/>
          </ac:spMkLst>
        </pc:spChg>
        <pc:spChg chg="add mod">
          <ac:chgData name="sanket patil" userId="9dd34f37a8d3d767" providerId="LiveId" clId="{1A16BF82-AE23-4B88-966B-1EA15FE8AC33}" dt="2024-02-15T19:37:09.135" v="1907" actId="1076"/>
          <ac:spMkLst>
            <pc:docMk/>
            <pc:sldMk cId="2321321040" sldId="294"/>
            <ac:spMk id="6" creationId="{86054824-C355-1200-4333-83393BB6ABAE}"/>
          </ac:spMkLst>
        </pc:spChg>
        <pc:picChg chg="add mod ord">
          <ac:chgData name="sanket patil" userId="9dd34f37a8d3d767" providerId="LiveId" clId="{1A16BF82-AE23-4B88-966B-1EA15FE8AC33}" dt="2024-02-15T19:36:56.512" v="1906" actId="1076"/>
          <ac:picMkLst>
            <pc:docMk/>
            <pc:sldMk cId="2321321040" sldId="294"/>
            <ac:picMk id="5" creationId="{FC5DA92E-A60F-E8A5-984C-4B0270C3E931}"/>
          </ac:picMkLst>
        </pc:picChg>
      </pc:sldChg>
      <pc:sldChg chg="modSp new mod">
        <pc:chgData name="sanket patil" userId="9dd34f37a8d3d767" providerId="LiveId" clId="{1A16BF82-AE23-4B88-966B-1EA15FE8AC33}" dt="2024-02-15T20:45:59.254" v="2402"/>
        <pc:sldMkLst>
          <pc:docMk/>
          <pc:sldMk cId="1538790071" sldId="295"/>
        </pc:sldMkLst>
        <pc:spChg chg="mod">
          <ac:chgData name="sanket patil" userId="9dd34f37a8d3d767" providerId="LiveId" clId="{1A16BF82-AE23-4B88-966B-1EA15FE8AC33}" dt="2024-02-15T20:45:59.254" v="2402"/>
          <ac:spMkLst>
            <pc:docMk/>
            <pc:sldMk cId="1538790071" sldId="295"/>
            <ac:spMk id="2" creationId="{F4493C22-98FD-665B-769E-C1FCBA5D28E3}"/>
          </ac:spMkLst>
        </pc:spChg>
        <pc:spChg chg="mod">
          <ac:chgData name="sanket patil" userId="9dd34f37a8d3d767" providerId="LiveId" clId="{1A16BF82-AE23-4B88-966B-1EA15FE8AC33}" dt="2024-02-15T20:45:59.254" v="2402"/>
          <ac:spMkLst>
            <pc:docMk/>
            <pc:sldMk cId="1538790071" sldId="295"/>
            <ac:spMk id="3" creationId="{BE11953E-F567-0262-40FF-C057F84166BF}"/>
          </ac:spMkLst>
        </pc:spChg>
      </pc:sldChg>
      <pc:sldChg chg="addSp modSp new mod">
        <pc:chgData name="sanket patil" userId="9dd34f37a8d3d767" providerId="LiveId" clId="{1A16BF82-AE23-4B88-966B-1EA15FE8AC33}" dt="2024-02-15T20:45:59.254" v="2402"/>
        <pc:sldMkLst>
          <pc:docMk/>
          <pc:sldMk cId="2785549048" sldId="296"/>
        </pc:sldMkLst>
        <pc:spChg chg="mod">
          <ac:chgData name="sanket patil" userId="9dd34f37a8d3d767" providerId="LiveId" clId="{1A16BF82-AE23-4B88-966B-1EA15FE8AC33}" dt="2024-02-15T20:45:59.254" v="2402"/>
          <ac:spMkLst>
            <pc:docMk/>
            <pc:sldMk cId="2785549048" sldId="296"/>
            <ac:spMk id="2" creationId="{5BE03527-3921-FA12-F78C-1D3DF28587A1}"/>
          </ac:spMkLst>
        </pc:spChg>
        <pc:spChg chg="mod">
          <ac:chgData name="sanket patil" userId="9dd34f37a8d3d767" providerId="LiveId" clId="{1A16BF82-AE23-4B88-966B-1EA15FE8AC33}" dt="2024-02-15T19:48:15.673" v="1965"/>
          <ac:spMkLst>
            <pc:docMk/>
            <pc:sldMk cId="2785549048" sldId="296"/>
            <ac:spMk id="3" creationId="{228854C2-1EB7-5E3A-4FBF-4A32580956AB}"/>
          </ac:spMkLst>
        </pc:spChg>
        <pc:spChg chg="add">
          <ac:chgData name="sanket patil" userId="9dd34f37a8d3d767" providerId="LiveId" clId="{1A16BF82-AE23-4B88-966B-1EA15FE8AC33}" dt="2024-02-15T19:47:12.577" v="1946"/>
          <ac:spMkLst>
            <pc:docMk/>
            <pc:sldMk cId="2785549048" sldId="296"/>
            <ac:spMk id="4" creationId="{DDC0EE38-DF93-E8C4-C7F1-439F011BD124}"/>
          </ac:spMkLst>
        </pc:spChg>
        <pc:spChg chg="add">
          <ac:chgData name="sanket patil" userId="9dd34f37a8d3d767" providerId="LiveId" clId="{1A16BF82-AE23-4B88-966B-1EA15FE8AC33}" dt="2024-02-15T19:47:16.929" v="1947"/>
          <ac:spMkLst>
            <pc:docMk/>
            <pc:sldMk cId="2785549048" sldId="296"/>
            <ac:spMk id="5" creationId="{D9A5A1F8-533E-AC97-6517-044A68AEE187}"/>
          </ac:spMkLst>
        </pc:spChg>
        <pc:spChg chg="add">
          <ac:chgData name="sanket patil" userId="9dd34f37a8d3d767" providerId="LiveId" clId="{1A16BF82-AE23-4B88-966B-1EA15FE8AC33}" dt="2024-02-15T19:47:23.220" v="1949"/>
          <ac:spMkLst>
            <pc:docMk/>
            <pc:sldMk cId="2785549048" sldId="296"/>
            <ac:spMk id="6" creationId="{6C7633D5-8F6A-C0F9-4807-291BFF3726A3}"/>
          </ac:spMkLst>
        </pc:spChg>
        <pc:spChg chg="add">
          <ac:chgData name="sanket patil" userId="9dd34f37a8d3d767" providerId="LiveId" clId="{1A16BF82-AE23-4B88-966B-1EA15FE8AC33}" dt="2024-02-15T19:47:35.723" v="1953"/>
          <ac:spMkLst>
            <pc:docMk/>
            <pc:sldMk cId="2785549048" sldId="296"/>
            <ac:spMk id="7" creationId="{612A123C-6F3F-89BB-99C5-C108EEF3295C}"/>
          </ac:spMkLst>
        </pc:spChg>
        <pc:spChg chg="add">
          <ac:chgData name="sanket patil" userId="9dd34f37a8d3d767" providerId="LiveId" clId="{1A16BF82-AE23-4B88-966B-1EA15FE8AC33}" dt="2024-02-15T19:47:40.277" v="1956"/>
          <ac:spMkLst>
            <pc:docMk/>
            <pc:sldMk cId="2785549048" sldId="296"/>
            <ac:spMk id="8" creationId="{CC166FD5-854E-7185-8513-8F39A4192426}"/>
          </ac:spMkLst>
        </pc:spChg>
        <pc:spChg chg="add">
          <ac:chgData name="sanket patil" userId="9dd34f37a8d3d767" providerId="LiveId" clId="{1A16BF82-AE23-4B88-966B-1EA15FE8AC33}" dt="2024-02-15T19:47:55.648" v="1960"/>
          <ac:spMkLst>
            <pc:docMk/>
            <pc:sldMk cId="2785549048" sldId="296"/>
            <ac:spMk id="9" creationId="{7E71700E-D7CA-D469-5094-BAE6DB70AABB}"/>
          </ac:spMkLst>
        </pc:spChg>
      </pc:sldChg>
      <pc:sldChg chg="addSp delSp modSp new del mod">
        <pc:chgData name="sanket patil" userId="9dd34f37a8d3d767" providerId="LiveId" clId="{1A16BF82-AE23-4B88-966B-1EA15FE8AC33}" dt="2024-02-15T20:14:13.552" v="2182" actId="2696"/>
        <pc:sldMkLst>
          <pc:docMk/>
          <pc:sldMk cId="1905204453" sldId="297"/>
        </pc:sldMkLst>
        <pc:spChg chg="mod">
          <ac:chgData name="sanket patil" userId="9dd34f37a8d3d767" providerId="LiveId" clId="{1A16BF82-AE23-4B88-966B-1EA15FE8AC33}" dt="2024-02-15T20:13:03.292" v="2176"/>
          <ac:spMkLst>
            <pc:docMk/>
            <pc:sldMk cId="1905204453" sldId="297"/>
            <ac:spMk id="2" creationId="{027402D8-95BD-4F76-E7DA-52F85ADD3D59}"/>
          </ac:spMkLst>
        </pc:spChg>
        <pc:spChg chg="add del mod">
          <ac:chgData name="sanket patil" userId="9dd34f37a8d3d767" providerId="LiveId" clId="{1A16BF82-AE23-4B88-966B-1EA15FE8AC33}" dt="2024-02-15T20:14:11.275" v="2181"/>
          <ac:spMkLst>
            <pc:docMk/>
            <pc:sldMk cId="1905204453" sldId="297"/>
            <ac:spMk id="3" creationId="{D29219EE-14F9-69E6-8B6E-05A22F686709}"/>
          </ac:spMkLst>
        </pc:spChg>
      </pc:sldChg>
      <pc:sldChg chg="new del">
        <pc:chgData name="sanket patil" userId="9dd34f37a8d3d767" providerId="LiveId" clId="{1A16BF82-AE23-4B88-966B-1EA15FE8AC33}" dt="2024-02-15T20:21:31.197" v="2184" actId="2696"/>
        <pc:sldMkLst>
          <pc:docMk/>
          <pc:sldMk cId="3814259343" sldId="297"/>
        </pc:sldMkLst>
      </pc:sldChg>
      <pc:sldChg chg="addSp modSp new mod">
        <pc:chgData name="sanket patil" userId="9dd34f37a8d3d767" providerId="LiveId" clId="{1A16BF82-AE23-4B88-966B-1EA15FE8AC33}" dt="2024-02-22T10:37:32.026" v="2544" actId="1076"/>
        <pc:sldMkLst>
          <pc:docMk/>
          <pc:sldMk cId="4153614548" sldId="297"/>
        </pc:sldMkLst>
        <pc:spChg chg="mod">
          <ac:chgData name="sanket patil" userId="9dd34f37a8d3d767" providerId="LiveId" clId="{1A16BF82-AE23-4B88-966B-1EA15FE8AC33}" dt="2024-02-15T20:45:59.254" v="2402"/>
          <ac:spMkLst>
            <pc:docMk/>
            <pc:sldMk cId="4153614548" sldId="297"/>
            <ac:spMk id="2" creationId="{51D6BBD2-8CF3-6A34-070E-20E429EB3D75}"/>
          </ac:spMkLst>
        </pc:spChg>
        <pc:spChg chg="mod">
          <ac:chgData name="sanket patil" userId="9dd34f37a8d3d767" providerId="LiveId" clId="{1A16BF82-AE23-4B88-966B-1EA15FE8AC33}" dt="2024-02-15T20:45:59.254" v="2402"/>
          <ac:spMkLst>
            <pc:docMk/>
            <pc:sldMk cId="4153614548" sldId="297"/>
            <ac:spMk id="3" creationId="{BCCAC64D-1885-BB35-B70D-58C37072411E}"/>
          </ac:spMkLst>
        </pc:spChg>
        <pc:spChg chg="add mod">
          <ac:chgData name="sanket patil" userId="9dd34f37a8d3d767" providerId="LiveId" clId="{1A16BF82-AE23-4B88-966B-1EA15FE8AC33}" dt="2024-02-22T10:37:32.026" v="2544" actId="1076"/>
          <ac:spMkLst>
            <pc:docMk/>
            <pc:sldMk cId="4153614548" sldId="297"/>
            <ac:spMk id="4" creationId="{82D80291-FE53-C720-7EFF-B847F5CA5F78}"/>
          </ac:spMkLst>
        </pc:spChg>
      </pc:sldChg>
      <pc:sldChg chg="addSp delSp modSp new mod">
        <pc:chgData name="sanket patil" userId="9dd34f37a8d3d767" providerId="LiveId" clId="{1A16BF82-AE23-4B88-966B-1EA15FE8AC33}" dt="2024-02-15T20:45:59.254" v="2402"/>
        <pc:sldMkLst>
          <pc:docMk/>
          <pc:sldMk cId="740214753" sldId="298"/>
        </pc:sldMkLst>
        <pc:spChg chg="mod">
          <ac:chgData name="sanket patil" userId="9dd34f37a8d3d767" providerId="LiveId" clId="{1A16BF82-AE23-4B88-966B-1EA15FE8AC33}" dt="2024-02-15T20:45:59.254" v="2402"/>
          <ac:spMkLst>
            <pc:docMk/>
            <pc:sldMk cId="740214753" sldId="298"/>
            <ac:spMk id="2" creationId="{B4A59857-3A74-E2A2-E9C1-0FF52D7F52A3}"/>
          </ac:spMkLst>
        </pc:spChg>
        <pc:spChg chg="mod">
          <ac:chgData name="sanket patil" userId="9dd34f37a8d3d767" providerId="LiveId" clId="{1A16BF82-AE23-4B88-966B-1EA15FE8AC33}" dt="2024-02-15T20:45:59.254" v="2402"/>
          <ac:spMkLst>
            <pc:docMk/>
            <pc:sldMk cId="740214753" sldId="298"/>
            <ac:spMk id="3" creationId="{6A099E40-029A-4521-508D-1741E67892BB}"/>
          </ac:spMkLst>
        </pc:spChg>
        <pc:spChg chg="add del">
          <ac:chgData name="sanket patil" userId="9dd34f37a8d3d767" providerId="LiveId" clId="{1A16BF82-AE23-4B88-966B-1EA15FE8AC33}" dt="2024-02-15T20:23:44.698" v="2223"/>
          <ac:spMkLst>
            <pc:docMk/>
            <pc:sldMk cId="740214753" sldId="298"/>
            <ac:spMk id="4" creationId="{0738CF7B-8836-2C11-7EDB-5A53723EA576}"/>
          </ac:spMkLst>
        </pc:spChg>
        <pc:picChg chg="add mod">
          <ac:chgData name="sanket patil" userId="9dd34f37a8d3d767" providerId="LiveId" clId="{1A16BF82-AE23-4B88-966B-1EA15FE8AC33}" dt="2024-02-15T20:23:44.639" v="2222"/>
          <ac:picMkLst>
            <pc:docMk/>
            <pc:sldMk cId="740214753" sldId="298"/>
            <ac:picMk id="5" creationId="{844A5F0D-1AF3-3025-C65A-8E138F8281CA}"/>
          </ac:picMkLst>
        </pc:picChg>
        <pc:picChg chg="add mod">
          <ac:chgData name="sanket patil" userId="9dd34f37a8d3d767" providerId="LiveId" clId="{1A16BF82-AE23-4B88-966B-1EA15FE8AC33}" dt="2024-02-15T20:24:14.855" v="2227" actId="1076"/>
          <ac:picMkLst>
            <pc:docMk/>
            <pc:sldMk cId="740214753" sldId="298"/>
            <ac:picMk id="6" creationId="{E816C712-77A5-4000-8CA7-72B07798CC28}"/>
          </ac:picMkLst>
        </pc:picChg>
      </pc:sldChg>
      <pc:sldChg chg="modSp new del mod">
        <pc:chgData name="sanket patil" userId="9dd34f37a8d3d767" providerId="LiveId" clId="{1A16BF82-AE23-4B88-966B-1EA15FE8AC33}" dt="2024-02-15T20:23:07.683" v="2209" actId="2696"/>
        <pc:sldMkLst>
          <pc:docMk/>
          <pc:sldMk cId="920597030" sldId="298"/>
        </pc:sldMkLst>
        <pc:spChg chg="mod">
          <ac:chgData name="sanket patil" userId="9dd34f37a8d3d767" providerId="LiveId" clId="{1A16BF82-AE23-4B88-966B-1EA15FE8AC33}" dt="2024-02-15T20:22:52.499" v="2208"/>
          <ac:spMkLst>
            <pc:docMk/>
            <pc:sldMk cId="920597030" sldId="298"/>
            <ac:spMk id="2" creationId="{43E1706D-F3BB-C1EF-46A9-FDF12184F33B}"/>
          </ac:spMkLst>
        </pc:spChg>
      </pc:sldChg>
      <pc:sldChg chg="addSp delSp modSp new mod">
        <pc:chgData name="sanket patil" userId="9dd34f37a8d3d767" providerId="LiveId" clId="{1A16BF82-AE23-4B88-966B-1EA15FE8AC33}" dt="2024-02-15T20:45:59.254" v="2402"/>
        <pc:sldMkLst>
          <pc:docMk/>
          <pc:sldMk cId="2455882393" sldId="299"/>
        </pc:sldMkLst>
        <pc:spChg chg="mod">
          <ac:chgData name="sanket patil" userId="9dd34f37a8d3d767" providerId="LiveId" clId="{1A16BF82-AE23-4B88-966B-1EA15FE8AC33}" dt="2024-02-15T20:45:59.254" v="2402"/>
          <ac:spMkLst>
            <pc:docMk/>
            <pc:sldMk cId="2455882393" sldId="299"/>
            <ac:spMk id="2" creationId="{8EEA2BE4-F528-35FE-51C4-F5E37C9FAE78}"/>
          </ac:spMkLst>
        </pc:spChg>
        <pc:spChg chg="mod">
          <ac:chgData name="sanket patil" userId="9dd34f37a8d3d767" providerId="LiveId" clId="{1A16BF82-AE23-4B88-966B-1EA15FE8AC33}" dt="2024-02-15T20:45:59.254" v="2402"/>
          <ac:spMkLst>
            <pc:docMk/>
            <pc:sldMk cId="2455882393" sldId="299"/>
            <ac:spMk id="3" creationId="{C261216C-563C-F755-0344-C7C1A00779CA}"/>
          </ac:spMkLst>
        </pc:spChg>
        <pc:spChg chg="del">
          <ac:chgData name="sanket patil" userId="9dd34f37a8d3d767" providerId="LiveId" clId="{1A16BF82-AE23-4B88-966B-1EA15FE8AC33}" dt="2024-02-15T20:25:07.927" v="2238"/>
          <ac:spMkLst>
            <pc:docMk/>
            <pc:sldMk cId="2455882393" sldId="299"/>
            <ac:spMk id="4" creationId="{B9D8FF9D-3BA8-3C83-3E61-A8EFC802A66A}"/>
          </ac:spMkLst>
        </pc:spChg>
        <pc:picChg chg="add mod">
          <ac:chgData name="sanket patil" userId="9dd34f37a8d3d767" providerId="LiveId" clId="{1A16BF82-AE23-4B88-966B-1EA15FE8AC33}" dt="2024-02-15T20:25:16.292" v="2239" actId="1076"/>
          <ac:picMkLst>
            <pc:docMk/>
            <pc:sldMk cId="2455882393" sldId="299"/>
            <ac:picMk id="5" creationId="{D34CA346-56C8-9C12-A0B3-F1A3E3DECFE8}"/>
          </ac:picMkLst>
        </pc:picChg>
        <pc:picChg chg="add mod">
          <ac:chgData name="sanket patil" userId="9dd34f37a8d3d767" providerId="LiveId" clId="{1A16BF82-AE23-4B88-966B-1EA15FE8AC33}" dt="2024-02-15T20:25:31.429" v="2241" actId="1076"/>
          <ac:picMkLst>
            <pc:docMk/>
            <pc:sldMk cId="2455882393" sldId="299"/>
            <ac:picMk id="6" creationId="{2B039C23-83A7-C67B-FB50-8BFED5DD4881}"/>
          </ac:picMkLst>
        </pc:picChg>
      </pc:sldChg>
      <pc:sldChg chg="addSp delSp modSp new mod">
        <pc:chgData name="sanket patil" userId="9dd34f37a8d3d767" providerId="LiveId" clId="{1A16BF82-AE23-4B88-966B-1EA15FE8AC33}" dt="2024-02-15T20:45:59.254" v="2402"/>
        <pc:sldMkLst>
          <pc:docMk/>
          <pc:sldMk cId="1498660929" sldId="300"/>
        </pc:sldMkLst>
        <pc:spChg chg="mod">
          <ac:chgData name="sanket patil" userId="9dd34f37a8d3d767" providerId="LiveId" clId="{1A16BF82-AE23-4B88-966B-1EA15FE8AC33}" dt="2024-02-15T20:45:59.254" v="2402"/>
          <ac:spMkLst>
            <pc:docMk/>
            <pc:sldMk cId="1498660929" sldId="300"/>
            <ac:spMk id="2" creationId="{E91AEC5C-A472-DE1A-CEA1-714F72CA368E}"/>
          </ac:spMkLst>
        </pc:spChg>
        <pc:spChg chg="del mod">
          <ac:chgData name="sanket patil" userId="9dd34f37a8d3d767" providerId="LiveId" clId="{1A16BF82-AE23-4B88-966B-1EA15FE8AC33}" dt="2024-02-15T20:26:12.569" v="2249"/>
          <ac:spMkLst>
            <pc:docMk/>
            <pc:sldMk cId="1498660929" sldId="300"/>
            <ac:spMk id="3" creationId="{D25FB55F-1C95-940D-6F5E-499FFD594F2A}"/>
          </ac:spMkLst>
        </pc:spChg>
        <pc:picChg chg="add mod">
          <ac:chgData name="sanket patil" userId="9dd34f37a8d3d767" providerId="LiveId" clId="{1A16BF82-AE23-4B88-966B-1EA15FE8AC33}" dt="2024-02-15T20:26:28.464" v="2253" actId="1076"/>
          <ac:picMkLst>
            <pc:docMk/>
            <pc:sldMk cId="1498660929" sldId="300"/>
            <ac:picMk id="4" creationId="{7F10C3E7-A518-194D-DF47-258FDD8DC2B9}"/>
          </ac:picMkLst>
        </pc:picChg>
      </pc:sldChg>
      <pc:sldChg chg="addSp delSp modSp new mod">
        <pc:chgData name="sanket patil" userId="9dd34f37a8d3d767" providerId="LiveId" clId="{1A16BF82-AE23-4B88-966B-1EA15FE8AC33}" dt="2024-02-15T20:45:59.254" v="2402"/>
        <pc:sldMkLst>
          <pc:docMk/>
          <pc:sldMk cId="3065640773" sldId="301"/>
        </pc:sldMkLst>
        <pc:spChg chg="mod">
          <ac:chgData name="sanket patil" userId="9dd34f37a8d3d767" providerId="LiveId" clId="{1A16BF82-AE23-4B88-966B-1EA15FE8AC33}" dt="2024-02-15T20:45:59.254" v="2402"/>
          <ac:spMkLst>
            <pc:docMk/>
            <pc:sldMk cId="3065640773" sldId="301"/>
            <ac:spMk id="2" creationId="{35885D5D-18B7-2D4F-F017-91B8D6A59712}"/>
          </ac:spMkLst>
        </pc:spChg>
        <pc:spChg chg="del mod">
          <ac:chgData name="sanket patil" userId="9dd34f37a8d3d767" providerId="LiveId" clId="{1A16BF82-AE23-4B88-966B-1EA15FE8AC33}" dt="2024-02-15T20:26:56.569" v="2259"/>
          <ac:spMkLst>
            <pc:docMk/>
            <pc:sldMk cId="3065640773" sldId="301"/>
            <ac:spMk id="3" creationId="{FA591902-F38D-D376-E246-501BE021A81F}"/>
          </ac:spMkLst>
        </pc:spChg>
        <pc:picChg chg="add mod">
          <ac:chgData name="sanket patil" userId="9dd34f37a8d3d767" providerId="LiveId" clId="{1A16BF82-AE23-4B88-966B-1EA15FE8AC33}" dt="2024-02-15T20:27:10.482" v="2262" actId="1076"/>
          <ac:picMkLst>
            <pc:docMk/>
            <pc:sldMk cId="3065640773" sldId="301"/>
            <ac:picMk id="4" creationId="{1A402438-9D75-C261-71D5-3B8304D7E4E8}"/>
          </ac:picMkLst>
        </pc:picChg>
      </pc:sldChg>
      <pc:sldChg chg="addSp delSp modSp new mod">
        <pc:chgData name="sanket patil" userId="9dd34f37a8d3d767" providerId="LiveId" clId="{1A16BF82-AE23-4B88-966B-1EA15FE8AC33}" dt="2024-02-15T20:45:59.254" v="2402"/>
        <pc:sldMkLst>
          <pc:docMk/>
          <pc:sldMk cId="290704783" sldId="302"/>
        </pc:sldMkLst>
        <pc:spChg chg="mod">
          <ac:chgData name="sanket patil" userId="9dd34f37a8d3d767" providerId="LiveId" clId="{1A16BF82-AE23-4B88-966B-1EA15FE8AC33}" dt="2024-02-15T20:45:59.254" v="2402"/>
          <ac:spMkLst>
            <pc:docMk/>
            <pc:sldMk cId="290704783" sldId="302"/>
            <ac:spMk id="2" creationId="{DA767ABE-C7BB-3F63-D78A-446FAAE6DAA6}"/>
          </ac:spMkLst>
        </pc:spChg>
        <pc:spChg chg="del">
          <ac:chgData name="sanket patil" userId="9dd34f37a8d3d767" providerId="LiveId" clId="{1A16BF82-AE23-4B88-966B-1EA15FE8AC33}" dt="2024-02-15T20:27:47.514" v="2269"/>
          <ac:spMkLst>
            <pc:docMk/>
            <pc:sldMk cId="290704783" sldId="302"/>
            <ac:spMk id="3" creationId="{1C83C57B-57D0-5092-F632-434EC30FB455}"/>
          </ac:spMkLst>
        </pc:spChg>
        <pc:picChg chg="add mod">
          <ac:chgData name="sanket patil" userId="9dd34f37a8d3d767" providerId="LiveId" clId="{1A16BF82-AE23-4B88-966B-1EA15FE8AC33}" dt="2024-02-15T20:27:54.505" v="2271" actId="1076"/>
          <ac:picMkLst>
            <pc:docMk/>
            <pc:sldMk cId="290704783" sldId="302"/>
            <ac:picMk id="4" creationId="{EA3D7732-77A5-64D6-726E-A4EEC340625A}"/>
          </ac:picMkLst>
        </pc:picChg>
        <pc:picChg chg="add mod">
          <ac:chgData name="sanket patil" userId="9dd34f37a8d3d767" providerId="LiveId" clId="{1A16BF82-AE23-4B88-966B-1EA15FE8AC33}" dt="2024-02-15T20:28:09.211" v="2273" actId="1076"/>
          <ac:picMkLst>
            <pc:docMk/>
            <pc:sldMk cId="290704783" sldId="302"/>
            <ac:picMk id="5" creationId="{8732D42A-E8FE-3396-E7FF-C94AACBC8C40}"/>
          </ac:picMkLst>
        </pc:picChg>
        <pc:picChg chg="add mod">
          <ac:chgData name="sanket patil" userId="9dd34f37a8d3d767" providerId="LiveId" clId="{1A16BF82-AE23-4B88-966B-1EA15FE8AC33}" dt="2024-02-15T20:28:29.751" v="2275" actId="1076"/>
          <ac:picMkLst>
            <pc:docMk/>
            <pc:sldMk cId="290704783" sldId="302"/>
            <ac:picMk id="6" creationId="{A906777F-B779-BD73-7EF1-F078C73699F5}"/>
          </ac:picMkLst>
        </pc:picChg>
      </pc:sldChg>
      <pc:sldChg chg="addSp delSp modSp new mod">
        <pc:chgData name="sanket patil" userId="9dd34f37a8d3d767" providerId="LiveId" clId="{1A16BF82-AE23-4B88-966B-1EA15FE8AC33}" dt="2024-02-15T20:45:59.254" v="2402"/>
        <pc:sldMkLst>
          <pc:docMk/>
          <pc:sldMk cId="7971558" sldId="303"/>
        </pc:sldMkLst>
        <pc:spChg chg="del">
          <ac:chgData name="sanket patil" userId="9dd34f37a8d3d767" providerId="LiveId" clId="{1A16BF82-AE23-4B88-966B-1EA15FE8AC33}" dt="2024-02-15T20:29:41.350" v="2285" actId="478"/>
          <ac:spMkLst>
            <pc:docMk/>
            <pc:sldMk cId="7971558" sldId="303"/>
            <ac:spMk id="2" creationId="{0158758C-70ED-04EE-D446-63B583FE143B}"/>
          </ac:spMkLst>
        </pc:spChg>
        <pc:spChg chg="mod">
          <ac:chgData name="sanket patil" userId="9dd34f37a8d3d767" providerId="LiveId" clId="{1A16BF82-AE23-4B88-966B-1EA15FE8AC33}" dt="2024-02-15T20:45:59.254" v="2402"/>
          <ac:spMkLst>
            <pc:docMk/>
            <pc:sldMk cId="7971558" sldId="303"/>
            <ac:spMk id="3" creationId="{F9FF7A1E-0D8F-CE5F-BDBA-482E7377EC25}"/>
          </ac:spMkLst>
        </pc:spChg>
        <pc:spChg chg="add del mod">
          <ac:chgData name="sanket patil" userId="9dd34f37a8d3d767" providerId="LiveId" clId="{1A16BF82-AE23-4B88-966B-1EA15FE8AC33}" dt="2024-02-15T20:31:38.696" v="2308"/>
          <ac:spMkLst>
            <pc:docMk/>
            <pc:sldMk cId="7971558" sldId="303"/>
            <ac:spMk id="6" creationId="{8974C72F-555B-EDB3-3D03-4E90A91E8F8A}"/>
          </ac:spMkLst>
        </pc:spChg>
        <pc:spChg chg="add mod">
          <ac:chgData name="sanket patil" userId="9dd34f37a8d3d767" providerId="LiveId" clId="{1A16BF82-AE23-4B88-966B-1EA15FE8AC33}" dt="2024-02-15T20:31:37.267" v="2306" actId="255"/>
          <ac:spMkLst>
            <pc:docMk/>
            <pc:sldMk cId="7971558" sldId="303"/>
            <ac:spMk id="7" creationId="{4061478C-C3E5-CBF2-17EE-11F6864DE40B}"/>
          </ac:spMkLst>
        </pc:spChg>
        <pc:picChg chg="add mod">
          <ac:chgData name="sanket patil" userId="9dd34f37a8d3d767" providerId="LiveId" clId="{1A16BF82-AE23-4B88-966B-1EA15FE8AC33}" dt="2024-02-15T20:31:52.596" v="2310" actId="1076"/>
          <ac:picMkLst>
            <pc:docMk/>
            <pc:sldMk cId="7971558" sldId="303"/>
            <ac:picMk id="4" creationId="{725CBA42-799A-F1DF-F26D-8CBC62FFC41E}"/>
          </ac:picMkLst>
        </pc:picChg>
        <pc:picChg chg="add mod">
          <ac:chgData name="sanket patil" userId="9dd34f37a8d3d767" providerId="LiveId" clId="{1A16BF82-AE23-4B88-966B-1EA15FE8AC33}" dt="2024-02-15T20:31:46.339" v="2309" actId="1076"/>
          <ac:picMkLst>
            <pc:docMk/>
            <pc:sldMk cId="7971558" sldId="303"/>
            <ac:picMk id="5" creationId="{9289B6CF-1ABC-656D-95A9-C028C9E9C892}"/>
          </ac:picMkLst>
        </pc:picChg>
      </pc:sldChg>
      <pc:sldChg chg="addSp modSp new mod">
        <pc:chgData name="sanket patil" userId="9dd34f37a8d3d767" providerId="LiveId" clId="{1A16BF82-AE23-4B88-966B-1EA15FE8AC33}" dt="2024-02-15T20:33:51.810" v="2324" actId="5793"/>
        <pc:sldMkLst>
          <pc:docMk/>
          <pc:sldMk cId="1671554914" sldId="304"/>
        </pc:sldMkLst>
        <pc:spChg chg="add mod">
          <ac:chgData name="sanket patil" userId="9dd34f37a8d3d767" providerId="LiveId" clId="{1A16BF82-AE23-4B88-966B-1EA15FE8AC33}" dt="2024-02-15T20:33:51.810" v="2324" actId="5793"/>
          <ac:spMkLst>
            <pc:docMk/>
            <pc:sldMk cId="1671554914" sldId="304"/>
            <ac:spMk id="2" creationId="{B772AC90-7327-5863-7380-8BF5B30DE3EE}"/>
          </ac:spMkLst>
        </pc:spChg>
      </pc:sldChg>
      <pc:sldChg chg="addSp modSp new mod">
        <pc:chgData name="sanket patil" userId="9dd34f37a8d3d767" providerId="LiveId" clId="{1A16BF82-AE23-4B88-966B-1EA15FE8AC33}" dt="2024-02-15T20:45:59.254" v="2402"/>
        <pc:sldMkLst>
          <pc:docMk/>
          <pc:sldMk cId="1791359632" sldId="305"/>
        </pc:sldMkLst>
        <pc:spChg chg="mod">
          <ac:chgData name="sanket patil" userId="9dd34f37a8d3d767" providerId="LiveId" clId="{1A16BF82-AE23-4B88-966B-1EA15FE8AC33}" dt="2024-02-15T20:45:59.254" v="2402"/>
          <ac:spMkLst>
            <pc:docMk/>
            <pc:sldMk cId="1791359632" sldId="305"/>
            <ac:spMk id="2" creationId="{279D897B-9A37-2935-AC00-11F77646A9D8}"/>
          </ac:spMkLst>
        </pc:spChg>
        <pc:picChg chg="add mod">
          <ac:chgData name="sanket patil" userId="9dd34f37a8d3d767" providerId="LiveId" clId="{1A16BF82-AE23-4B88-966B-1EA15FE8AC33}" dt="2024-02-15T20:35:53.283" v="2336" actId="1076"/>
          <ac:picMkLst>
            <pc:docMk/>
            <pc:sldMk cId="1791359632" sldId="305"/>
            <ac:picMk id="4" creationId="{014FE08B-228E-C0A0-6E3E-A7654B4DCA9B}"/>
          </ac:picMkLst>
        </pc:picChg>
      </pc:sldChg>
      <pc:sldChg chg="addSp modSp new mod">
        <pc:chgData name="sanket patil" userId="9dd34f37a8d3d767" providerId="LiveId" clId="{1A16BF82-AE23-4B88-966B-1EA15FE8AC33}" dt="2024-02-15T20:36:49.291" v="2341" actId="1076"/>
        <pc:sldMkLst>
          <pc:docMk/>
          <pc:sldMk cId="985007660" sldId="306"/>
        </pc:sldMkLst>
        <pc:picChg chg="add mod">
          <ac:chgData name="sanket patil" userId="9dd34f37a8d3d767" providerId="LiveId" clId="{1A16BF82-AE23-4B88-966B-1EA15FE8AC33}" dt="2024-02-15T20:36:49.291" v="2341" actId="1076"/>
          <ac:picMkLst>
            <pc:docMk/>
            <pc:sldMk cId="985007660" sldId="306"/>
            <ac:picMk id="3" creationId="{4A3E4FC7-16D1-2656-8461-720B6EFB990E}"/>
          </ac:picMkLst>
        </pc:picChg>
      </pc:sldChg>
      <pc:sldChg chg="addSp modSp new mod">
        <pc:chgData name="sanket patil" userId="9dd34f37a8d3d767" providerId="LiveId" clId="{1A16BF82-AE23-4B88-966B-1EA15FE8AC33}" dt="2024-02-15T20:45:59.254" v="2402"/>
        <pc:sldMkLst>
          <pc:docMk/>
          <pc:sldMk cId="2007977401" sldId="307"/>
        </pc:sldMkLst>
        <pc:spChg chg="mod">
          <ac:chgData name="sanket patil" userId="9dd34f37a8d3d767" providerId="LiveId" clId="{1A16BF82-AE23-4B88-966B-1EA15FE8AC33}" dt="2024-02-15T20:45:59.254" v="2402"/>
          <ac:spMkLst>
            <pc:docMk/>
            <pc:sldMk cId="2007977401" sldId="307"/>
            <ac:spMk id="2" creationId="{729478E7-57FB-E28C-0B10-D7AD63B177F3}"/>
          </ac:spMkLst>
        </pc:spChg>
        <pc:picChg chg="add mod">
          <ac:chgData name="sanket patil" userId="9dd34f37a8d3d767" providerId="LiveId" clId="{1A16BF82-AE23-4B88-966B-1EA15FE8AC33}" dt="2024-02-15T20:37:47.613" v="2349" actId="1076"/>
          <ac:picMkLst>
            <pc:docMk/>
            <pc:sldMk cId="2007977401" sldId="307"/>
            <ac:picMk id="3" creationId="{DF38BE13-2311-5A75-3703-813886426372}"/>
          </ac:picMkLst>
        </pc:picChg>
        <pc:picChg chg="add mod">
          <ac:chgData name="sanket patil" userId="9dd34f37a8d3d767" providerId="LiveId" clId="{1A16BF82-AE23-4B88-966B-1EA15FE8AC33}" dt="2024-02-15T20:38:00.136" v="2351" actId="1076"/>
          <ac:picMkLst>
            <pc:docMk/>
            <pc:sldMk cId="2007977401" sldId="307"/>
            <ac:picMk id="4" creationId="{F48FED68-2B6B-76E2-088B-7E8F4ED62B00}"/>
          </ac:picMkLst>
        </pc:picChg>
      </pc:sldChg>
      <pc:sldChg chg="addSp modSp new mod">
        <pc:chgData name="sanket patil" userId="9dd34f37a8d3d767" providerId="LiveId" clId="{1A16BF82-AE23-4B88-966B-1EA15FE8AC33}" dt="2024-02-15T20:45:59.254" v="2402"/>
        <pc:sldMkLst>
          <pc:docMk/>
          <pc:sldMk cId="4101207132" sldId="308"/>
        </pc:sldMkLst>
        <pc:spChg chg="mod">
          <ac:chgData name="sanket patil" userId="9dd34f37a8d3d767" providerId="LiveId" clId="{1A16BF82-AE23-4B88-966B-1EA15FE8AC33}" dt="2024-02-15T20:45:59.254" v="2402"/>
          <ac:spMkLst>
            <pc:docMk/>
            <pc:sldMk cId="4101207132" sldId="308"/>
            <ac:spMk id="2" creationId="{847ACB5E-0211-75B9-7951-D95BD7FFA7A7}"/>
          </ac:spMkLst>
        </pc:spChg>
        <pc:picChg chg="add mod">
          <ac:chgData name="sanket patil" userId="9dd34f37a8d3d767" providerId="LiveId" clId="{1A16BF82-AE23-4B88-966B-1EA15FE8AC33}" dt="2024-02-15T20:38:46.503" v="2357" actId="1076"/>
          <ac:picMkLst>
            <pc:docMk/>
            <pc:sldMk cId="4101207132" sldId="308"/>
            <ac:picMk id="3" creationId="{EECEB555-79A9-6DF9-00AE-F1D51C07E52C}"/>
          </ac:picMkLst>
        </pc:picChg>
      </pc:sldChg>
      <pc:sldChg chg="addSp modSp new mod">
        <pc:chgData name="sanket patil" userId="9dd34f37a8d3d767" providerId="LiveId" clId="{1A16BF82-AE23-4B88-966B-1EA15FE8AC33}" dt="2024-02-15T20:40:00.101" v="2371" actId="1076"/>
        <pc:sldMkLst>
          <pc:docMk/>
          <pc:sldMk cId="3883126100" sldId="309"/>
        </pc:sldMkLst>
        <pc:spChg chg="mod">
          <ac:chgData name="sanket patil" userId="9dd34f37a8d3d767" providerId="LiveId" clId="{1A16BF82-AE23-4B88-966B-1EA15FE8AC33}" dt="2024-02-15T20:39:54.281" v="2370" actId="14100"/>
          <ac:spMkLst>
            <pc:docMk/>
            <pc:sldMk cId="3883126100" sldId="309"/>
            <ac:spMk id="2" creationId="{CB00F6F8-24D7-355D-E3E7-1FCE023B1410}"/>
          </ac:spMkLst>
        </pc:spChg>
        <pc:picChg chg="add mod">
          <ac:chgData name="sanket patil" userId="9dd34f37a8d3d767" providerId="LiveId" clId="{1A16BF82-AE23-4B88-966B-1EA15FE8AC33}" dt="2024-02-15T20:40:00.101" v="2371" actId="1076"/>
          <ac:picMkLst>
            <pc:docMk/>
            <pc:sldMk cId="3883126100" sldId="309"/>
            <ac:picMk id="3" creationId="{2F4F16F4-9254-2993-B468-516C9B2375D5}"/>
          </ac:picMkLst>
        </pc:picChg>
      </pc:sldChg>
      <pc:sldChg chg="addSp modSp new del mod">
        <pc:chgData name="sanket patil" userId="9dd34f37a8d3d767" providerId="LiveId" clId="{1A16BF82-AE23-4B88-966B-1EA15FE8AC33}" dt="2024-02-23T03:56:26.915" v="3408" actId="2696"/>
        <pc:sldMkLst>
          <pc:docMk/>
          <pc:sldMk cId="51200617" sldId="310"/>
        </pc:sldMkLst>
        <pc:spChg chg="mod">
          <ac:chgData name="sanket patil" userId="9dd34f37a8d3d767" providerId="LiveId" clId="{1A16BF82-AE23-4B88-966B-1EA15FE8AC33}" dt="2024-02-15T20:45:59.254" v="2402"/>
          <ac:spMkLst>
            <pc:docMk/>
            <pc:sldMk cId="51200617" sldId="310"/>
            <ac:spMk id="2" creationId="{B2387378-B21A-8548-F5AA-0A797E5349DE}"/>
          </ac:spMkLst>
        </pc:spChg>
        <pc:picChg chg="add mod">
          <ac:chgData name="sanket patil" userId="9dd34f37a8d3d767" providerId="LiveId" clId="{1A16BF82-AE23-4B88-966B-1EA15FE8AC33}" dt="2024-02-15T20:41:45.719" v="2382" actId="1076"/>
          <ac:picMkLst>
            <pc:docMk/>
            <pc:sldMk cId="51200617" sldId="310"/>
            <ac:picMk id="3" creationId="{A3728E8F-33DB-4CC3-07F8-847ED8C9E492}"/>
          </ac:picMkLst>
        </pc:picChg>
        <pc:picChg chg="add mod">
          <ac:chgData name="sanket patil" userId="9dd34f37a8d3d767" providerId="LiveId" clId="{1A16BF82-AE23-4B88-966B-1EA15FE8AC33}" dt="2024-02-15T20:41:40.565" v="2381" actId="1076"/>
          <ac:picMkLst>
            <pc:docMk/>
            <pc:sldMk cId="51200617" sldId="310"/>
            <ac:picMk id="4" creationId="{255B9E54-E43C-9BEB-A195-6B5E925E0853}"/>
          </ac:picMkLst>
        </pc:picChg>
      </pc:sldChg>
      <pc:sldChg chg="addSp modSp new del mod">
        <pc:chgData name="sanket patil" userId="9dd34f37a8d3d767" providerId="LiveId" clId="{1A16BF82-AE23-4B88-966B-1EA15FE8AC33}" dt="2024-02-23T03:56:32.208" v="3409" actId="2696"/>
        <pc:sldMkLst>
          <pc:docMk/>
          <pc:sldMk cId="2977138001" sldId="311"/>
        </pc:sldMkLst>
        <pc:picChg chg="add mod">
          <ac:chgData name="sanket patil" userId="9dd34f37a8d3d767" providerId="LiveId" clId="{1A16BF82-AE23-4B88-966B-1EA15FE8AC33}" dt="2024-02-15T20:42:26.232" v="2385" actId="14100"/>
          <ac:picMkLst>
            <pc:docMk/>
            <pc:sldMk cId="2977138001" sldId="311"/>
            <ac:picMk id="2" creationId="{17DD601A-5EDF-3C3F-DC63-DD5E3F4754EE}"/>
          </ac:picMkLst>
        </pc:picChg>
        <pc:picChg chg="add mod">
          <ac:chgData name="sanket patil" userId="9dd34f37a8d3d767" providerId="LiveId" clId="{1A16BF82-AE23-4B88-966B-1EA15FE8AC33}" dt="2024-02-15T20:42:36.809" v="2387" actId="1076"/>
          <ac:picMkLst>
            <pc:docMk/>
            <pc:sldMk cId="2977138001" sldId="311"/>
            <ac:picMk id="3" creationId="{B8DD4B1D-D5B7-AF30-0DC1-5EF6B456DB89}"/>
          </ac:picMkLst>
        </pc:picChg>
        <pc:picChg chg="add mod">
          <ac:chgData name="sanket patil" userId="9dd34f37a8d3d767" providerId="LiveId" clId="{1A16BF82-AE23-4B88-966B-1EA15FE8AC33}" dt="2024-02-15T20:42:58.510" v="2390" actId="14100"/>
          <ac:picMkLst>
            <pc:docMk/>
            <pc:sldMk cId="2977138001" sldId="311"/>
            <ac:picMk id="4" creationId="{B992E3A7-13B9-0616-FF1C-8076512B5F79}"/>
          </ac:picMkLst>
        </pc:picChg>
        <pc:picChg chg="add mod">
          <ac:chgData name="sanket patil" userId="9dd34f37a8d3d767" providerId="LiveId" clId="{1A16BF82-AE23-4B88-966B-1EA15FE8AC33}" dt="2024-02-15T20:43:13.338" v="2392" actId="1076"/>
          <ac:picMkLst>
            <pc:docMk/>
            <pc:sldMk cId="2977138001" sldId="311"/>
            <ac:picMk id="5" creationId="{E29259BE-090E-6194-A08C-C12ABA1632F7}"/>
          </ac:picMkLst>
        </pc:picChg>
        <pc:picChg chg="add mod">
          <ac:chgData name="sanket patil" userId="9dd34f37a8d3d767" providerId="LiveId" clId="{1A16BF82-AE23-4B88-966B-1EA15FE8AC33}" dt="2024-02-15T20:43:28.755" v="2394" actId="1076"/>
          <ac:picMkLst>
            <pc:docMk/>
            <pc:sldMk cId="2977138001" sldId="311"/>
            <ac:picMk id="6" creationId="{AE8B276F-6768-1051-88A8-62F356FDA876}"/>
          </ac:picMkLst>
        </pc:picChg>
      </pc:sldChg>
      <pc:sldChg chg="modSp mod">
        <pc:chgData name="sanket patil" userId="9dd34f37a8d3d767" providerId="LiveId" clId="{1A16BF82-AE23-4B88-966B-1EA15FE8AC33}" dt="2024-02-22T10:12:30.075" v="2447" actId="27636"/>
        <pc:sldMkLst>
          <pc:docMk/>
          <pc:sldMk cId="2839733760" sldId="312"/>
        </pc:sldMkLst>
        <pc:spChg chg="mod">
          <ac:chgData name="sanket patil" userId="9dd34f37a8d3d767" providerId="LiveId" clId="{1A16BF82-AE23-4B88-966B-1EA15FE8AC33}" dt="2024-02-22T10:12:30.075" v="2447" actId="27636"/>
          <ac:spMkLst>
            <pc:docMk/>
            <pc:sldMk cId="2839733760" sldId="312"/>
            <ac:spMk id="3" creationId="{4F9B79AC-5DEE-B45F-47E9-BC18103CE54E}"/>
          </ac:spMkLst>
        </pc:spChg>
      </pc:sldChg>
      <pc:sldChg chg="addSp modSp mod ord">
        <pc:chgData name="sanket patil" userId="9dd34f37a8d3d767" providerId="LiveId" clId="{1A16BF82-AE23-4B88-966B-1EA15FE8AC33}" dt="2024-02-22T10:34:06.151" v="2523" actId="20577"/>
        <pc:sldMkLst>
          <pc:docMk/>
          <pc:sldMk cId="2127608626" sldId="315"/>
        </pc:sldMkLst>
        <pc:spChg chg="add mod">
          <ac:chgData name="sanket patil" userId="9dd34f37a8d3d767" providerId="LiveId" clId="{1A16BF82-AE23-4B88-966B-1EA15FE8AC33}" dt="2024-02-22T10:34:06.151" v="2523" actId="20577"/>
          <ac:spMkLst>
            <pc:docMk/>
            <pc:sldMk cId="2127608626" sldId="315"/>
            <ac:spMk id="3" creationId="{F3DDE478-3DF5-BBB9-BC61-297123A56E91}"/>
          </ac:spMkLst>
        </pc:spChg>
        <pc:picChg chg="mod">
          <ac:chgData name="sanket patil" userId="9dd34f37a8d3d767" providerId="LiveId" clId="{1A16BF82-AE23-4B88-966B-1EA15FE8AC33}" dt="2024-02-22T10:32:33.924" v="2495" actId="1076"/>
          <ac:picMkLst>
            <pc:docMk/>
            <pc:sldMk cId="2127608626" sldId="315"/>
            <ac:picMk id="4" creationId="{6B64A6FD-A756-4B01-8D42-414906002AD9}"/>
          </ac:picMkLst>
        </pc:picChg>
      </pc:sldChg>
      <pc:sldChg chg="modSp new mod">
        <pc:chgData name="sanket patil" userId="9dd34f37a8d3d767" providerId="LiveId" clId="{1A16BF82-AE23-4B88-966B-1EA15FE8AC33}" dt="2024-02-22T10:11:16.613" v="2423" actId="27636"/>
        <pc:sldMkLst>
          <pc:docMk/>
          <pc:sldMk cId="2916347011" sldId="316"/>
        </pc:sldMkLst>
        <pc:spChg chg="mod">
          <ac:chgData name="sanket patil" userId="9dd34f37a8d3d767" providerId="LiveId" clId="{1A16BF82-AE23-4B88-966B-1EA15FE8AC33}" dt="2024-02-22T10:11:00.995" v="2416"/>
          <ac:spMkLst>
            <pc:docMk/>
            <pc:sldMk cId="2916347011" sldId="316"/>
            <ac:spMk id="2" creationId="{274EBE01-66C3-C06D-4B83-46ECCBE7BA00}"/>
          </ac:spMkLst>
        </pc:spChg>
        <pc:spChg chg="mod">
          <ac:chgData name="sanket patil" userId="9dd34f37a8d3d767" providerId="LiveId" clId="{1A16BF82-AE23-4B88-966B-1EA15FE8AC33}" dt="2024-02-22T10:11:16.613" v="2423" actId="27636"/>
          <ac:spMkLst>
            <pc:docMk/>
            <pc:sldMk cId="2916347011" sldId="316"/>
            <ac:spMk id="3" creationId="{9B17301E-DA44-924B-B10B-853C30AC4CD5}"/>
          </ac:spMkLst>
        </pc:spChg>
      </pc:sldChg>
      <pc:sldChg chg="modSp new mod">
        <pc:chgData name="sanket patil" userId="9dd34f37a8d3d767" providerId="LiveId" clId="{1A16BF82-AE23-4B88-966B-1EA15FE8AC33}" dt="2024-02-22T12:44:58.991" v="3213"/>
        <pc:sldMkLst>
          <pc:docMk/>
          <pc:sldMk cId="1014021770" sldId="317"/>
        </pc:sldMkLst>
        <pc:spChg chg="mod">
          <ac:chgData name="sanket patil" userId="9dd34f37a8d3d767" providerId="LiveId" clId="{1A16BF82-AE23-4B88-966B-1EA15FE8AC33}" dt="2024-02-22T12:44:58.991" v="3213"/>
          <ac:spMkLst>
            <pc:docMk/>
            <pc:sldMk cId="1014021770" sldId="317"/>
            <ac:spMk id="2" creationId="{91C789BC-DE99-9C1B-1297-6C2B0E58CD92}"/>
          </ac:spMkLst>
        </pc:spChg>
        <pc:spChg chg="mod">
          <ac:chgData name="sanket patil" userId="9dd34f37a8d3d767" providerId="LiveId" clId="{1A16BF82-AE23-4B88-966B-1EA15FE8AC33}" dt="2024-02-22T10:13:12.176" v="2454" actId="20577"/>
          <ac:spMkLst>
            <pc:docMk/>
            <pc:sldMk cId="1014021770" sldId="317"/>
            <ac:spMk id="3" creationId="{79E6A61F-0B94-01D2-5233-F6375C3D41BC}"/>
          </ac:spMkLst>
        </pc:spChg>
      </pc:sldChg>
      <pc:sldChg chg="modSp new mod">
        <pc:chgData name="sanket patil" userId="9dd34f37a8d3d767" providerId="LiveId" clId="{1A16BF82-AE23-4B88-966B-1EA15FE8AC33}" dt="2024-02-22T10:35:30.025" v="2535" actId="14100"/>
        <pc:sldMkLst>
          <pc:docMk/>
          <pc:sldMk cId="3507386669" sldId="318"/>
        </pc:sldMkLst>
        <pc:spChg chg="mod">
          <ac:chgData name="sanket patil" userId="9dd34f37a8d3d767" providerId="LiveId" clId="{1A16BF82-AE23-4B88-966B-1EA15FE8AC33}" dt="2024-02-22T10:35:08.045" v="2529"/>
          <ac:spMkLst>
            <pc:docMk/>
            <pc:sldMk cId="3507386669" sldId="318"/>
            <ac:spMk id="2" creationId="{63650F3F-1C34-850B-FB33-AE65E299017D}"/>
          </ac:spMkLst>
        </pc:spChg>
        <pc:spChg chg="mod">
          <ac:chgData name="sanket patil" userId="9dd34f37a8d3d767" providerId="LiveId" clId="{1A16BF82-AE23-4B88-966B-1EA15FE8AC33}" dt="2024-02-22T10:35:30.025" v="2535" actId="14100"/>
          <ac:spMkLst>
            <pc:docMk/>
            <pc:sldMk cId="3507386669" sldId="318"/>
            <ac:spMk id="3" creationId="{A1204D44-08C9-FB73-000E-2EBC67317F45}"/>
          </ac:spMkLst>
        </pc:spChg>
      </pc:sldChg>
      <pc:sldChg chg="addSp modSp new mod">
        <pc:chgData name="sanket patil" userId="9dd34f37a8d3d767" providerId="LiveId" clId="{1A16BF82-AE23-4B88-966B-1EA15FE8AC33}" dt="2024-02-23T03:47:39.983" v="3359" actId="1076"/>
        <pc:sldMkLst>
          <pc:docMk/>
          <pc:sldMk cId="362335058" sldId="319"/>
        </pc:sldMkLst>
        <pc:spChg chg="mod">
          <ac:chgData name="sanket patil" userId="9dd34f37a8d3d767" providerId="LiveId" clId="{1A16BF82-AE23-4B88-966B-1EA15FE8AC33}" dt="2024-02-22T10:46:06.943" v="2628" actId="20577"/>
          <ac:spMkLst>
            <pc:docMk/>
            <pc:sldMk cId="362335058" sldId="319"/>
            <ac:spMk id="2" creationId="{DFFDDF78-D293-0351-DCEB-12B21EB46D46}"/>
          </ac:spMkLst>
        </pc:spChg>
        <pc:spChg chg="add mod">
          <ac:chgData name="sanket patil" userId="9dd34f37a8d3d767" providerId="LiveId" clId="{1A16BF82-AE23-4B88-966B-1EA15FE8AC33}" dt="2024-02-22T10:46:00.640" v="2627" actId="20577"/>
          <ac:spMkLst>
            <pc:docMk/>
            <pc:sldMk cId="362335058" sldId="319"/>
            <ac:spMk id="3" creationId="{F28D8115-7A5B-50DF-6303-AA2D76B2E4A0}"/>
          </ac:spMkLst>
        </pc:spChg>
        <pc:picChg chg="add mod">
          <ac:chgData name="sanket patil" userId="9dd34f37a8d3d767" providerId="LiveId" clId="{1A16BF82-AE23-4B88-966B-1EA15FE8AC33}" dt="2024-02-23T03:47:39.983" v="3359" actId="1076"/>
          <ac:picMkLst>
            <pc:docMk/>
            <pc:sldMk cId="362335058" sldId="319"/>
            <ac:picMk id="4" creationId="{B5661767-9EA6-7FCD-E254-B67EF979E95D}"/>
          </ac:picMkLst>
        </pc:picChg>
        <pc:picChg chg="add mod">
          <ac:chgData name="sanket patil" userId="9dd34f37a8d3d767" providerId="LiveId" clId="{1A16BF82-AE23-4B88-966B-1EA15FE8AC33}" dt="2024-02-23T03:47:36.365" v="3358" actId="1076"/>
          <ac:picMkLst>
            <pc:docMk/>
            <pc:sldMk cId="362335058" sldId="319"/>
            <ac:picMk id="5" creationId="{6FD3FBAE-EC34-21D0-813E-9582C09DC968}"/>
          </ac:picMkLst>
        </pc:picChg>
      </pc:sldChg>
      <pc:sldChg chg="addSp delSp modSp new mod">
        <pc:chgData name="sanket patil" userId="9dd34f37a8d3d767" providerId="LiveId" clId="{1A16BF82-AE23-4B88-966B-1EA15FE8AC33}" dt="2024-02-22T11:00:23.573" v="2671" actId="20577"/>
        <pc:sldMkLst>
          <pc:docMk/>
          <pc:sldMk cId="2064827885" sldId="320"/>
        </pc:sldMkLst>
        <pc:spChg chg="mod">
          <ac:chgData name="sanket patil" userId="9dd34f37a8d3d767" providerId="LiveId" clId="{1A16BF82-AE23-4B88-966B-1EA15FE8AC33}" dt="2024-02-22T10:55:47.195" v="2639"/>
          <ac:spMkLst>
            <pc:docMk/>
            <pc:sldMk cId="2064827885" sldId="320"/>
            <ac:spMk id="2" creationId="{43DC4AEB-287F-5BA9-F810-CC4EAF4D843B}"/>
          </ac:spMkLst>
        </pc:spChg>
        <pc:spChg chg="add del mod">
          <ac:chgData name="sanket patil" userId="9dd34f37a8d3d767" providerId="LiveId" clId="{1A16BF82-AE23-4B88-966B-1EA15FE8AC33}" dt="2024-02-22T10:56:38.324" v="2646"/>
          <ac:spMkLst>
            <pc:docMk/>
            <pc:sldMk cId="2064827885" sldId="320"/>
            <ac:spMk id="4" creationId="{07469007-353C-6C04-8FA2-FBF7044AA833}"/>
          </ac:spMkLst>
        </pc:spChg>
        <pc:spChg chg="add mod">
          <ac:chgData name="sanket patil" userId="9dd34f37a8d3d767" providerId="LiveId" clId="{1A16BF82-AE23-4B88-966B-1EA15FE8AC33}" dt="2024-02-22T11:00:23.573" v="2671" actId="20577"/>
          <ac:spMkLst>
            <pc:docMk/>
            <pc:sldMk cId="2064827885" sldId="320"/>
            <ac:spMk id="5" creationId="{B1A3E04D-B4FA-52EF-61E5-E2A9DC2B4005}"/>
          </ac:spMkLst>
        </pc:spChg>
        <pc:picChg chg="add mod">
          <ac:chgData name="sanket patil" userId="9dd34f37a8d3d767" providerId="LiveId" clId="{1A16BF82-AE23-4B88-966B-1EA15FE8AC33}" dt="2024-02-22T10:56:19.737" v="2641" actId="1076"/>
          <ac:picMkLst>
            <pc:docMk/>
            <pc:sldMk cId="2064827885" sldId="320"/>
            <ac:picMk id="3" creationId="{03A2E66E-33D9-025B-DC7B-1518BA2835C6}"/>
          </ac:picMkLst>
        </pc:picChg>
      </pc:sldChg>
      <pc:sldChg chg="modSp new mod">
        <pc:chgData name="sanket patil" userId="9dd34f37a8d3d767" providerId="LiveId" clId="{1A16BF82-AE23-4B88-966B-1EA15FE8AC33}" dt="2024-02-23T03:48:19.286" v="3366"/>
        <pc:sldMkLst>
          <pc:docMk/>
          <pc:sldMk cId="3255094596" sldId="321"/>
        </pc:sldMkLst>
        <pc:spChg chg="mod">
          <ac:chgData name="sanket patil" userId="9dd34f37a8d3d767" providerId="LiveId" clId="{1A16BF82-AE23-4B88-966B-1EA15FE8AC33}" dt="2024-02-22T11:03:22.614" v="2675"/>
          <ac:spMkLst>
            <pc:docMk/>
            <pc:sldMk cId="3255094596" sldId="321"/>
            <ac:spMk id="2" creationId="{026A9BE1-7586-FF0F-C784-F34440988F1A}"/>
          </ac:spMkLst>
        </pc:spChg>
        <pc:spChg chg="mod">
          <ac:chgData name="sanket patil" userId="9dd34f37a8d3d767" providerId="LiveId" clId="{1A16BF82-AE23-4B88-966B-1EA15FE8AC33}" dt="2024-02-23T03:48:19.286" v="3366"/>
          <ac:spMkLst>
            <pc:docMk/>
            <pc:sldMk cId="3255094596" sldId="321"/>
            <ac:spMk id="3" creationId="{62E581E3-F678-4646-1F9B-0AEB450BFB6F}"/>
          </ac:spMkLst>
        </pc:spChg>
      </pc:sldChg>
      <pc:sldChg chg="addSp modSp new mod">
        <pc:chgData name="sanket patil" userId="9dd34f37a8d3d767" providerId="LiveId" clId="{1A16BF82-AE23-4B88-966B-1EA15FE8AC33}" dt="2024-02-22T11:15:10.548" v="2798" actId="14100"/>
        <pc:sldMkLst>
          <pc:docMk/>
          <pc:sldMk cId="2175884454" sldId="322"/>
        </pc:sldMkLst>
        <pc:spChg chg="mod">
          <ac:chgData name="sanket patil" userId="9dd34f37a8d3d767" providerId="LiveId" clId="{1A16BF82-AE23-4B88-966B-1EA15FE8AC33}" dt="2024-02-22T11:09:19.939" v="2757"/>
          <ac:spMkLst>
            <pc:docMk/>
            <pc:sldMk cId="2175884454" sldId="322"/>
            <ac:spMk id="2" creationId="{F0CE91EB-AA73-97A4-8D70-DE8745194D66}"/>
          </ac:spMkLst>
        </pc:spChg>
        <pc:spChg chg="mod">
          <ac:chgData name="sanket patil" userId="9dd34f37a8d3d767" providerId="LiveId" clId="{1A16BF82-AE23-4B88-966B-1EA15FE8AC33}" dt="2024-02-22T11:14:48.338" v="2792" actId="122"/>
          <ac:spMkLst>
            <pc:docMk/>
            <pc:sldMk cId="2175884454" sldId="322"/>
            <ac:spMk id="3" creationId="{1D167263-E2D5-704F-9033-AAC5FF58C70F}"/>
          </ac:spMkLst>
        </pc:spChg>
        <pc:picChg chg="add mod">
          <ac:chgData name="sanket patil" userId="9dd34f37a8d3d767" providerId="LiveId" clId="{1A16BF82-AE23-4B88-966B-1EA15FE8AC33}" dt="2024-02-22T11:15:10.548" v="2798" actId="14100"/>
          <ac:picMkLst>
            <pc:docMk/>
            <pc:sldMk cId="2175884454" sldId="322"/>
            <ac:picMk id="5" creationId="{762D10E1-480E-4AC5-B37E-CED3365786B6}"/>
          </ac:picMkLst>
        </pc:picChg>
      </pc:sldChg>
      <pc:sldChg chg="addSp modSp new mod">
        <pc:chgData name="sanket patil" userId="9dd34f37a8d3d767" providerId="LiveId" clId="{1A16BF82-AE23-4B88-966B-1EA15FE8AC33}" dt="2024-02-23T03:49:02.551" v="3378" actId="255"/>
        <pc:sldMkLst>
          <pc:docMk/>
          <pc:sldMk cId="1841598067" sldId="323"/>
        </pc:sldMkLst>
        <pc:spChg chg="mod">
          <ac:chgData name="sanket patil" userId="9dd34f37a8d3d767" providerId="LiveId" clId="{1A16BF82-AE23-4B88-966B-1EA15FE8AC33}" dt="2024-02-22T11:15:55.928" v="2802"/>
          <ac:spMkLst>
            <pc:docMk/>
            <pc:sldMk cId="1841598067" sldId="323"/>
            <ac:spMk id="2" creationId="{C1C250F7-FDAB-2655-EDE0-FC03C21B6387}"/>
          </ac:spMkLst>
        </pc:spChg>
        <pc:spChg chg="add mod">
          <ac:chgData name="sanket patil" userId="9dd34f37a8d3d767" providerId="LiveId" clId="{1A16BF82-AE23-4B88-966B-1EA15FE8AC33}" dt="2024-02-23T03:49:02.551" v="3378" actId="255"/>
          <ac:spMkLst>
            <pc:docMk/>
            <pc:sldMk cId="1841598067" sldId="323"/>
            <ac:spMk id="4" creationId="{7D4F3679-35F3-6984-815C-9EEF8F9460E9}"/>
          </ac:spMkLst>
        </pc:spChg>
        <pc:picChg chg="add mod">
          <ac:chgData name="sanket patil" userId="9dd34f37a8d3d767" providerId="LiveId" clId="{1A16BF82-AE23-4B88-966B-1EA15FE8AC33}" dt="2024-02-22T11:16:36.608" v="2805" actId="1076"/>
          <ac:picMkLst>
            <pc:docMk/>
            <pc:sldMk cId="1841598067" sldId="323"/>
            <ac:picMk id="3" creationId="{FF4F61A9-2B11-37BE-A059-7B6EE7A39D1C}"/>
          </ac:picMkLst>
        </pc:picChg>
      </pc:sldChg>
      <pc:sldChg chg="modSp new mod">
        <pc:chgData name="sanket patil" userId="9dd34f37a8d3d767" providerId="LiveId" clId="{1A16BF82-AE23-4B88-966B-1EA15FE8AC33}" dt="2024-02-22T11:22:53.716" v="2881" actId="20577"/>
        <pc:sldMkLst>
          <pc:docMk/>
          <pc:sldMk cId="3898389446" sldId="324"/>
        </pc:sldMkLst>
        <pc:spChg chg="mod">
          <ac:chgData name="sanket patil" userId="9dd34f37a8d3d767" providerId="LiveId" clId="{1A16BF82-AE23-4B88-966B-1EA15FE8AC33}" dt="2024-02-22T11:19:47.644" v="2833"/>
          <ac:spMkLst>
            <pc:docMk/>
            <pc:sldMk cId="3898389446" sldId="324"/>
            <ac:spMk id="2" creationId="{7463B349-D6E2-D891-981C-4985BC51BC40}"/>
          </ac:spMkLst>
        </pc:spChg>
        <pc:spChg chg="mod">
          <ac:chgData name="sanket patil" userId="9dd34f37a8d3d767" providerId="LiveId" clId="{1A16BF82-AE23-4B88-966B-1EA15FE8AC33}" dt="2024-02-22T11:22:53.716" v="2881" actId="20577"/>
          <ac:spMkLst>
            <pc:docMk/>
            <pc:sldMk cId="3898389446" sldId="324"/>
            <ac:spMk id="3" creationId="{BF2C4221-6DB9-DF9E-7A79-3D7909BD22D5}"/>
          </ac:spMkLst>
        </pc:spChg>
      </pc:sldChg>
      <pc:sldChg chg="addSp modSp new mod">
        <pc:chgData name="sanket patil" userId="9dd34f37a8d3d767" providerId="LiveId" clId="{1A16BF82-AE23-4B88-966B-1EA15FE8AC33}" dt="2024-02-22T11:27:37.441" v="2920" actId="1076"/>
        <pc:sldMkLst>
          <pc:docMk/>
          <pc:sldMk cId="498758060" sldId="325"/>
        </pc:sldMkLst>
        <pc:spChg chg="mod">
          <ac:chgData name="sanket patil" userId="9dd34f37a8d3d767" providerId="LiveId" clId="{1A16BF82-AE23-4B88-966B-1EA15FE8AC33}" dt="2024-02-22T11:23:32.139" v="2893"/>
          <ac:spMkLst>
            <pc:docMk/>
            <pc:sldMk cId="498758060" sldId="325"/>
            <ac:spMk id="2" creationId="{3B7C8D1D-FBA8-D8A5-7C7E-F6E87C483515}"/>
          </ac:spMkLst>
        </pc:spChg>
        <pc:spChg chg="mod">
          <ac:chgData name="sanket patil" userId="9dd34f37a8d3d767" providerId="LiveId" clId="{1A16BF82-AE23-4B88-966B-1EA15FE8AC33}" dt="2024-02-22T11:25:56.256" v="2913"/>
          <ac:spMkLst>
            <pc:docMk/>
            <pc:sldMk cId="498758060" sldId="325"/>
            <ac:spMk id="3" creationId="{FBE2D585-4DA7-56F1-7E8B-6B51BD9059B8}"/>
          </ac:spMkLst>
        </pc:spChg>
        <pc:picChg chg="add mod">
          <ac:chgData name="sanket patil" userId="9dd34f37a8d3d767" providerId="LiveId" clId="{1A16BF82-AE23-4B88-966B-1EA15FE8AC33}" dt="2024-02-22T11:27:37.441" v="2920" actId="1076"/>
          <ac:picMkLst>
            <pc:docMk/>
            <pc:sldMk cId="498758060" sldId="325"/>
            <ac:picMk id="5" creationId="{65B094FB-6FD2-7571-2F8F-71C1D6BF2A52}"/>
          </ac:picMkLst>
        </pc:picChg>
      </pc:sldChg>
      <pc:sldChg chg="addSp delSp modSp new mod">
        <pc:chgData name="sanket patil" userId="9dd34f37a8d3d767" providerId="LiveId" clId="{1A16BF82-AE23-4B88-966B-1EA15FE8AC33}" dt="2024-02-23T03:50:17.077" v="3382" actId="1076"/>
        <pc:sldMkLst>
          <pc:docMk/>
          <pc:sldMk cId="1488695771" sldId="326"/>
        </pc:sldMkLst>
        <pc:spChg chg="mod">
          <ac:chgData name="sanket patil" userId="9dd34f37a8d3d767" providerId="LiveId" clId="{1A16BF82-AE23-4B88-966B-1EA15FE8AC33}" dt="2024-02-22T11:28:00.109" v="2924"/>
          <ac:spMkLst>
            <pc:docMk/>
            <pc:sldMk cId="1488695771" sldId="326"/>
            <ac:spMk id="2" creationId="{3F96FD40-3395-3263-B7A1-B46719A98472}"/>
          </ac:spMkLst>
        </pc:spChg>
        <pc:spChg chg="add del mod">
          <ac:chgData name="sanket patil" userId="9dd34f37a8d3d767" providerId="LiveId" clId="{1A16BF82-AE23-4B88-966B-1EA15FE8AC33}" dt="2024-02-22T11:32:18.317" v="2967"/>
          <ac:spMkLst>
            <pc:docMk/>
            <pc:sldMk cId="1488695771" sldId="326"/>
            <ac:spMk id="4" creationId="{C0D8E92E-F259-8514-527D-6E1B3549E249}"/>
          </ac:spMkLst>
        </pc:spChg>
        <pc:spChg chg="add mod">
          <ac:chgData name="sanket patil" userId="9dd34f37a8d3d767" providerId="LiveId" clId="{1A16BF82-AE23-4B88-966B-1EA15FE8AC33}" dt="2024-02-23T03:50:17.077" v="3382" actId="1076"/>
          <ac:spMkLst>
            <pc:docMk/>
            <pc:sldMk cId="1488695771" sldId="326"/>
            <ac:spMk id="5" creationId="{F1684348-6F0A-AC46-DB46-94503B2E9435}"/>
          </ac:spMkLst>
        </pc:spChg>
        <pc:picChg chg="add mod">
          <ac:chgData name="sanket patil" userId="9dd34f37a8d3d767" providerId="LiveId" clId="{1A16BF82-AE23-4B88-966B-1EA15FE8AC33}" dt="2024-02-22T11:28:28.834" v="2928" actId="1076"/>
          <ac:picMkLst>
            <pc:docMk/>
            <pc:sldMk cId="1488695771" sldId="326"/>
            <ac:picMk id="3" creationId="{2291501C-D508-1420-2F83-E7181EE42F60}"/>
          </ac:picMkLst>
        </pc:picChg>
      </pc:sldChg>
      <pc:sldChg chg="modSp new mod">
        <pc:chgData name="sanket patil" userId="9dd34f37a8d3d767" providerId="LiveId" clId="{1A16BF82-AE23-4B88-966B-1EA15FE8AC33}" dt="2024-02-22T11:35:11.800" v="3013" actId="20577"/>
        <pc:sldMkLst>
          <pc:docMk/>
          <pc:sldMk cId="2834599066" sldId="327"/>
        </pc:sldMkLst>
        <pc:spChg chg="mod">
          <ac:chgData name="sanket patil" userId="9dd34f37a8d3d767" providerId="LiveId" clId="{1A16BF82-AE23-4B88-966B-1EA15FE8AC33}" dt="2024-02-22T11:32:58.051" v="2974"/>
          <ac:spMkLst>
            <pc:docMk/>
            <pc:sldMk cId="2834599066" sldId="327"/>
            <ac:spMk id="2" creationId="{5B514C6D-D9FB-5031-61AD-B006A8C8D3E0}"/>
          </ac:spMkLst>
        </pc:spChg>
        <pc:spChg chg="mod">
          <ac:chgData name="sanket patil" userId="9dd34f37a8d3d767" providerId="LiveId" clId="{1A16BF82-AE23-4B88-966B-1EA15FE8AC33}" dt="2024-02-22T11:35:11.800" v="3013" actId="20577"/>
          <ac:spMkLst>
            <pc:docMk/>
            <pc:sldMk cId="2834599066" sldId="327"/>
            <ac:spMk id="3" creationId="{595835F1-739F-C576-25A5-0D5A9A812B9E}"/>
          </ac:spMkLst>
        </pc:spChg>
      </pc:sldChg>
      <pc:sldChg chg="addSp modSp new mod">
        <pc:chgData name="sanket patil" userId="9dd34f37a8d3d767" providerId="LiveId" clId="{1A16BF82-AE23-4B88-966B-1EA15FE8AC33}" dt="2024-02-22T12:28:51.437" v="3067" actId="14100"/>
        <pc:sldMkLst>
          <pc:docMk/>
          <pc:sldMk cId="2355015411" sldId="328"/>
        </pc:sldMkLst>
        <pc:spChg chg="mod">
          <ac:chgData name="sanket patil" userId="9dd34f37a8d3d767" providerId="LiveId" clId="{1A16BF82-AE23-4B88-966B-1EA15FE8AC33}" dt="2024-02-22T12:19:55.981" v="3017"/>
          <ac:spMkLst>
            <pc:docMk/>
            <pc:sldMk cId="2355015411" sldId="328"/>
            <ac:spMk id="2" creationId="{7ACFF0CC-8C38-2B9A-97AA-15042C34D13C}"/>
          </ac:spMkLst>
        </pc:spChg>
        <pc:spChg chg="mod">
          <ac:chgData name="sanket patil" userId="9dd34f37a8d3d767" providerId="LiveId" clId="{1A16BF82-AE23-4B88-966B-1EA15FE8AC33}" dt="2024-02-22T12:25:00.468" v="3060" actId="20577"/>
          <ac:spMkLst>
            <pc:docMk/>
            <pc:sldMk cId="2355015411" sldId="328"/>
            <ac:spMk id="3" creationId="{29F44B1A-485C-60A5-1983-E70535611497}"/>
          </ac:spMkLst>
        </pc:spChg>
        <pc:picChg chg="add mod">
          <ac:chgData name="sanket patil" userId="9dd34f37a8d3d767" providerId="LiveId" clId="{1A16BF82-AE23-4B88-966B-1EA15FE8AC33}" dt="2024-02-22T12:28:51.437" v="3067" actId="14100"/>
          <ac:picMkLst>
            <pc:docMk/>
            <pc:sldMk cId="2355015411" sldId="328"/>
            <ac:picMk id="4" creationId="{EA32902E-B000-2C27-11CD-95C553271E8A}"/>
          </ac:picMkLst>
        </pc:picChg>
      </pc:sldChg>
      <pc:sldChg chg="addSp modSp new mod">
        <pc:chgData name="sanket patil" userId="9dd34f37a8d3d767" providerId="LiveId" clId="{1A16BF82-AE23-4B88-966B-1EA15FE8AC33}" dt="2024-02-22T12:30:59.811" v="3078" actId="1076"/>
        <pc:sldMkLst>
          <pc:docMk/>
          <pc:sldMk cId="3877856131" sldId="329"/>
        </pc:sldMkLst>
        <pc:spChg chg="mod">
          <ac:chgData name="sanket patil" userId="9dd34f37a8d3d767" providerId="LiveId" clId="{1A16BF82-AE23-4B88-966B-1EA15FE8AC33}" dt="2024-02-22T12:29:15.792" v="3069"/>
          <ac:spMkLst>
            <pc:docMk/>
            <pc:sldMk cId="3877856131" sldId="329"/>
            <ac:spMk id="2" creationId="{D7165001-359B-4CF1-DFFF-F35EF12F9C9A}"/>
          </ac:spMkLst>
        </pc:spChg>
        <pc:picChg chg="add mod">
          <ac:chgData name="sanket patil" userId="9dd34f37a8d3d767" providerId="LiveId" clId="{1A16BF82-AE23-4B88-966B-1EA15FE8AC33}" dt="2024-02-22T12:30:33.623" v="3073" actId="1076"/>
          <ac:picMkLst>
            <pc:docMk/>
            <pc:sldMk cId="3877856131" sldId="329"/>
            <ac:picMk id="3" creationId="{AB7F015C-207C-FEB7-D66F-59FB96435582}"/>
          </ac:picMkLst>
        </pc:picChg>
        <pc:picChg chg="add mod">
          <ac:chgData name="sanket patil" userId="9dd34f37a8d3d767" providerId="LiveId" clId="{1A16BF82-AE23-4B88-966B-1EA15FE8AC33}" dt="2024-02-22T12:30:59.811" v="3078" actId="1076"/>
          <ac:picMkLst>
            <pc:docMk/>
            <pc:sldMk cId="3877856131" sldId="329"/>
            <ac:picMk id="4" creationId="{9EF441BE-18D6-82D7-1254-6DE8827F91CA}"/>
          </ac:picMkLst>
        </pc:picChg>
      </pc:sldChg>
      <pc:sldChg chg="modSp new mod">
        <pc:chgData name="sanket patil" userId="9dd34f37a8d3d767" providerId="LiveId" clId="{1A16BF82-AE23-4B88-966B-1EA15FE8AC33}" dt="2024-02-23T03:50:47.961" v="3386" actId="113"/>
        <pc:sldMkLst>
          <pc:docMk/>
          <pc:sldMk cId="4090508272" sldId="330"/>
        </pc:sldMkLst>
        <pc:spChg chg="mod">
          <ac:chgData name="sanket patil" userId="9dd34f37a8d3d767" providerId="LiveId" clId="{1A16BF82-AE23-4B88-966B-1EA15FE8AC33}" dt="2024-02-22T12:31:25.007" v="3080"/>
          <ac:spMkLst>
            <pc:docMk/>
            <pc:sldMk cId="4090508272" sldId="330"/>
            <ac:spMk id="2" creationId="{62A534B3-EE50-E429-290B-CB7347C99A35}"/>
          </ac:spMkLst>
        </pc:spChg>
        <pc:spChg chg="mod">
          <ac:chgData name="sanket patil" userId="9dd34f37a8d3d767" providerId="LiveId" clId="{1A16BF82-AE23-4B88-966B-1EA15FE8AC33}" dt="2024-02-23T03:50:47.961" v="3386" actId="113"/>
          <ac:spMkLst>
            <pc:docMk/>
            <pc:sldMk cId="4090508272" sldId="330"/>
            <ac:spMk id="3" creationId="{36091943-AD9D-C7C8-8D5D-AE537B231C14}"/>
          </ac:spMkLst>
        </pc:spChg>
      </pc:sldChg>
      <pc:sldChg chg="addSp modSp new mod">
        <pc:chgData name="sanket patil" userId="9dd34f37a8d3d767" providerId="LiveId" clId="{1A16BF82-AE23-4B88-966B-1EA15FE8AC33}" dt="2024-02-22T12:39:28.392" v="3182" actId="1076"/>
        <pc:sldMkLst>
          <pc:docMk/>
          <pc:sldMk cId="2992529662" sldId="331"/>
        </pc:sldMkLst>
        <pc:spChg chg="mod">
          <ac:chgData name="sanket patil" userId="9dd34f37a8d3d767" providerId="LiveId" clId="{1A16BF82-AE23-4B88-966B-1EA15FE8AC33}" dt="2024-02-22T12:35:38.491" v="3135"/>
          <ac:spMkLst>
            <pc:docMk/>
            <pc:sldMk cId="2992529662" sldId="331"/>
            <ac:spMk id="2" creationId="{35173D15-4698-3761-519E-35974D839DDF}"/>
          </ac:spMkLst>
        </pc:spChg>
        <pc:spChg chg="mod">
          <ac:chgData name="sanket patil" userId="9dd34f37a8d3d767" providerId="LiveId" clId="{1A16BF82-AE23-4B88-966B-1EA15FE8AC33}" dt="2024-02-22T12:36:49.049" v="3173" actId="20577"/>
          <ac:spMkLst>
            <pc:docMk/>
            <pc:sldMk cId="2992529662" sldId="331"/>
            <ac:spMk id="3" creationId="{94F3517E-CE01-4046-2D5A-7A62A6D6797B}"/>
          </ac:spMkLst>
        </pc:spChg>
        <pc:picChg chg="add mod">
          <ac:chgData name="sanket patil" userId="9dd34f37a8d3d767" providerId="LiveId" clId="{1A16BF82-AE23-4B88-966B-1EA15FE8AC33}" dt="2024-02-22T12:39:28.392" v="3182" actId="1076"/>
          <ac:picMkLst>
            <pc:docMk/>
            <pc:sldMk cId="2992529662" sldId="331"/>
            <ac:picMk id="4" creationId="{E16D4588-8322-7894-655C-928028A44D2C}"/>
          </ac:picMkLst>
        </pc:picChg>
      </pc:sldChg>
      <pc:sldChg chg="addSp modSp new mod">
        <pc:chgData name="sanket patil" userId="9dd34f37a8d3d767" providerId="LiveId" clId="{1A16BF82-AE23-4B88-966B-1EA15FE8AC33}" dt="2024-02-22T12:40:36.959" v="3194" actId="1076"/>
        <pc:sldMkLst>
          <pc:docMk/>
          <pc:sldMk cId="3390625995" sldId="332"/>
        </pc:sldMkLst>
        <pc:spChg chg="mod">
          <ac:chgData name="sanket patil" userId="9dd34f37a8d3d767" providerId="LiveId" clId="{1A16BF82-AE23-4B88-966B-1EA15FE8AC33}" dt="2024-02-22T12:39:47.366" v="3186"/>
          <ac:spMkLst>
            <pc:docMk/>
            <pc:sldMk cId="3390625995" sldId="332"/>
            <ac:spMk id="2" creationId="{07494E5E-33E4-5B31-416D-E316F348C6E6}"/>
          </ac:spMkLst>
        </pc:spChg>
        <pc:picChg chg="add mod">
          <ac:chgData name="sanket patil" userId="9dd34f37a8d3d767" providerId="LiveId" clId="{1A16BF82-AE23-4B88-966B-1EA15FE8AC33}" dt="2024-02-22T12:40:13.862" v="3190" actId="1076"/>
          <ac:picMkLst>
            <pc:docMk/>
            <pc:sldMk cId="3390625995" sldId="332"/>
            <ac:picMk id="3" creationId="{56A3903E-D0AA-A00E-DA8D-FDFC654FDF61}"/>
          </ac:picMkLst>
        </pc:picChg>
        <pc:picChg chg="add mod">
          <ac:chgData name="sanket patil" userId="9dd34f37a8d3d767" providerId="LiveId" clId="{1A16BF82-AE23-4B88-966B-1EA15FE8AC33}" dt="2024-02-22T12:40:36.959" v="3194" actId="1076"/>
          <ac:picMkLst>
            <pc:docMk/>
            <pc:sldMk cId="3390625995" sldId="332"/>
            <ac:picMk id="4" creationId="{E0D2366E-436A-F39C-053F-ADD2DCB4D86D}"/>
          </ac:picMkLst>
        </pc:picChg>
      </pc:sldChg>
      <pc:sldChg chg="modSp new mod">
        <pc:chgData name="sanket patil" userId="9dd34f37a8d3d767" providerId="LiveId" clId="{1A16BF82-AE23-4B88-966B-1EA15FE8AC33}" dt="2024-02-23T03:51:34.887" v="3390" actId="207"/>
        <pc:sldMkLst>
          <pc:docMk/>
          <pc:sldMk cId="2802023440" sldId="333"/>
        </pc:sldMkLst>
        <pc:spChg chg="mod">
          <ac:chgData name="sanket patil" userId="9dd34f37a8d3d767" providerId="LiveId" clId="{1A16BF82-AE23-4B88-966B-1EA15FE8AC33}" dt="2024-02-22T12:40:49.828" v="3200"/>
          <ac:spMkLst>
            <pc:docMk/>
            <pc:sldMk cId="2802023440" sldId="333"/>
            <ac:spMk id="2" creationId="{FF9CB4AC-CFD6-0645-C100-9203878BD94A}"/>
          </ac:spMkLst>
        </pc:spChg>
        <pc:spChg chg="mod">
          <ac:chgData name="sanket patil" userId="9dd34f37a8d3d767" providerId="LiveId" clId="{1A16BF82-AE23-4B88-966B-1EA15FE8AC33}" dt="2024-02-23T03:51:34.887" v="3390" actId="207"/>
          <ac:spMkLst>
            <pc:docMk/>
            <pc:sldMk cId="2802023440" sldId="333"/>
            <ac:spMk id="3" creationId="{7358AC3B-9AA1-FFCD-99DE-9378C4A27D35}"/>
          </ac:spMkLst>
        </pc:spChg>
      </pc:sldChg>
      <pc:sldChg chg="modSp add mod">
        <pc:chgData name="sanket patil" userId="9dd34f37a8d3d767" providerId="LiveId" clId="{1A16BF82-AE23-4B88-966B-1EA15FE8AC33}" dt="2024-02-22T18:35:25.145" v="3305" actId="1076"/>
        <pc:sldMkLst>
          <pc:docMk/>
          <pc:sldMk cId="3167131342" sldId="334"/>
        </pc:sldMkLst>
        <pc:graphicFrameChg chg="mod modGraphic">
          <ac:chgData name="sanket patil" userId="9dd34f37a8d3d767" providerId="LiveId" clId="{1A16BF82-AE23-4B88-966B-1EA15FE8AC33}" dt="2024-02-22T18:35:25.145" v="3305" actId="1076"/>
          <ac:graphicFrameMkLst>
            <pc:docMk/>
            <pc:sldMk cId="3167131342" sldId="334"/>
            <ac:graphicFrameMk id="2" creationId="{5749EC11-938D-9F47-16D2-940E542AF105}"/>
          </ac:graphicFrameMkLst>
        </pc:graphicFrameChg>
      </pc:sldChg>
      <pc:sldChg chg="add del">
        <pc:chgData name="sanket patil" userId="9dd34f37a8d3d767" providerId="LiveId" clId="{1A16BF82-AE23-4B88-966B-1EA15FE8AC33}" dt="2024-02-22T18:34:04.474" v="3288" actId="2696"/>
        <pc:sldMkLst>
          <pc:docMk/>
          <pc:sldMk cId="45509417" sldId="335"/>
        </pc:sldMkLst>
      </pc:sldChg>
      <pc:sldChg chg="modSp add mod">
        <pc:chgData name="sanket patil" userId="9dd34f37a8d3d767" providerId="LiveId" clId="{1A16BF82-AE23-4B88-966B-1EA15FE8AC33}" dt="2024-02-22T18:38:48.506" v="3355" actId="20577"/>
        <pc:sldMkLst>
          <pc:docMk/>
          <pc:sldMk cId="3618468025" sldId="335"/>
        </pc:sldMkLst>
        <pc:spChg chg="mod">
          <ac:chgData name="sanket patil" userId="9dd34f37a8d3d767" providerId="LiveId" clId="{1A16BF82-AE23-4B88-966B-1EA15FE8AC33}" dt="2024-02-22T18:38:48.506" v="3355" actId="20577"/>
          <ac:spMkLst>
            <pc:docMk/>
            <pc:sldMk cId="3618468025" sldId="335"/>
            <ac:spMk id="4" creationId="{F3F7859F-FF3F-CB4B-BAEE-25E0983C18F5}"/>
          </ac:spMkLst>
        </pc:spChg>
      </pc:sldChg>
      <pc:sldChg chg="add">
        <pc:chgData name="sanket patil" userId="9dd34f37a8d3d767" providerId="LiveId" clId="{1A16BF82-AE23-4B88-966B-1EA15FE8AC33}" dt="2024-02-23T03:53:19.587" v="3395"/>
        <pc:sldMkLst>
          <pc:docMk/>
          <pc:sldMk cId="461278111" sldId="336"/>
        </pc:sldMkLst>
      </pc:sldChg>
      <pc:sldChg chg="add del">
        <pc:chgData name="sanket patil" userId="9dd34f37a8d3d767" providerId="LiveId" clId="{1A16BF82-AE23-4B88-966B-1EA15FE8AC33}" dt="2024-02-23T03:52:42.798" v="3393" actId="2696"/>
        <pc:sldMkLst>
          <pc:docMk/>
          <pc:sldMk cId="2934986114" sldId="336"/>
        </pc:sldMkLst>
      </pc:sldChg>
      <pc:sldChg chg="add">
        <pc:chgData name="sanket patil" userId="9dd34f37a8d3d767" providerId="LiveId" clId="{1A16BF82-AE23-4B88-966B-1EA15FE8AC33}" dt="2024-02-23T03:52:25.587" v="3392"/>
        <pc:sldMkLst>
          <pc:docMk/>
          <pc:sldMk cId="2371460560" sldId="337"/>
        </pc:sldMkLst>
      </pc:sldChg>
      <pc:sldChg chg="add">
        <pc:chgData name="sanket patil" userId="9dd34f37a8d3d767" providerId="LiveId" clId="{1A16BF82-AE23-4B88-966B-1EA15FE8AC33}" dt="2024-02-23T03:53:00.723" v="3394"/>
        <pc:sldMkLst>
          <pc:docMk/>
          <pc:sldMk cId="3970219324" sldId="338"/>
        </pc:sldMkLst>
      </pc:sldChg>
      <pc:sldChg chg="add">
        <pc:chgData name="sanket patil" userId="9dd34f37a8d3d767" providerId="LiveId" clId="{1A16BF82-AE23-4B88-966B-1EA15FE8AC33}" dt="2024-02-23T03:54:32.641" v="3400"/>
        <pc:sldMkLst>
          <pc:docMk/>
          <pc:sldMk cId="2532947088" sldId="339"/>
        </pc:sldMkLst>
      </pc:sldChg>
      <pc:sldChg chg="add">
        <pc:chgData name="sanket patil" userId="9dd34f37a8d3d767" providerId="LiveId" clId="{1A16BF82-AE23-4B88-966B-1EA15FE8AC33}" dt="2024-02-23T03:54:51.988" v="3401"/>
        <pc:sldMkLst>
          <pc:docMk/>
          <pc:sldMk cId="801613953" sldId="340"/>
        </pc:sldMkLst>
      </pc:sldChg>
      <pc:sldChg chg="add">
        <pc:chgData name="sanket patil" userId="9dd34f37a8d3d767" providerId="LiveId" clId="{1A16BF82-AE23-4B88-966B-1EA15FE8AC33}" dt="2024-02-23T03:53:38.729" v="3396"/>
        <pc:sldMkLst>
          <pc:docMk/>
          <pc:sldMk cId="3783232678" sldId="341"/>
        </pc:sldMkLst>
      </pc:sldChg>
      <pc:sldChg chg="add">
        <pc:chgData name="sanket patil" userId="9dd34f37a8d3d767" providerId="LiveId" clId="{1A16BF82-AE23-4B88-966B-1EA15FE8AC33}" dt="2024-02-23T03:53:55.573" v="3397"/>
        <pc:sldMkLst>
          <pc:docMk/>
          <pc:sldMk cId="1636802081" sldId="342"/>
        </pc:sldMkLst>
      </pc:sldChg>
      <pc:sldChg chg="add">
        <pc:chgData name="sanket patil" userId="9dd34f37a8d3d767" providerId="LiveId" clId="{1A16BF82-AE23-4B88-966B-1EA15FE8AC33}" dt="2024-02-23T03:54:09.280" v="3398"/>
        <pc:sldMkLst>
          <pc:docMk/>
          <pc:sldMk cId="2652285980" sldId="343"/>
        </pc:sldMkLst>
      </pc:sldChg>
      <pc:sldChg chg="add">
        <pc:chgData name="sanket patil" userId="9dd34f37a8d3d767" providerId="LiveId" clId="{1A16BF82-AE23-4B88-966B-1EA15FE8AC33}" dt="2024-02-23T03:54:19.543" v="3399"/>
        <pc:sldMkLst>
          <pc:docMk/>
          <pc:sldMk cId="506493898" sldId="344"/>
        </pc:sldMkLst>
      </pc:sldChg>
      <pc:sldChg chg="add">
        <pc:chgData name="sanket patil" userId="9dd34f37a8d3d767" providerId="LiveId" clId="{1A16BF82-AE23-4B88-966B-1EA15FE8AC33}" dt="2024-02-23T03:55:02.205" v="3402"/>
        <pc:sldMkLst>
          <pc:docMk/>
          <pc:sldMk cId="1885678475" sldId="345"/>
        </pc:sldMkLst>
      </pc:sldChg>
      <pc:sldChg chg="add">
        <pc:chgData name="sanket patil" userId="9dd34f37a8d3d767" providerId="LiveId" clId="{1A16BF82-AE23-4B88-966B-1EA15FE8AC33}" dt="2024-02-23T03:55:09.914" v="3403"/>
        <pc:sldMkLst>
          <pc:docMk/>
          <pc:sldMk cId="2474578989" sldId="346"/>
        </pc:sldMkLst>
      </pc:sldChg>
      <pc:sldChg chg="add">
        <pc:chgData name="sanket patil" userId="9dd34f37a8d3d767" providerId="LiveId" clId="{1A16BF82-AE23-4B88-966B-1EA15FE8AC33}" dt="2024-02-23T03:55:19.213" v="3404"/>
        <pc:sldMkLst>
          <pc:docMk/>
          <pc:sldMk cId="3648331153" sldId="347"/>
        </pc:sldMkLst>
      </pc:sldChg>
      <pc:sldChg chg="add">
        <pc:chgData name="sanket patil" userId="9dd34f37a8d3d767" providerId="LiveId" clId="{1A16BF82-AE23-4B88-966B-1EA15FE8AC33}" dt="2024-02-23T03:55:27.208" v="3405"/>
        <pc:sldMkLst>
          <pc:docMk/>
          <pc:sldMk cId="1117817124" sldId="348"/>
        </pc:sldMkLst>
      </pc:sldChg>
      <pc:sldChg chg="add">
        <pc:chgData name="sanket patil" userId="9dd34f37a8d3d767" providerId="LiveId" clId="{1A16BF82-AE23-4B88-966B-1EA15FE8AC33}" dt="2024-02-23T03:55:38.382" v="3406"/>
        <pc:sldMkLst>
          <pc:docMk/>
          <pc:sldMk cId="3301830522" sldId="349"/>
        </pc:sldMkLst>
      </pc:sldChg>
      <pc:sldChg chg="addSp delSp modSp add mod ord">
        <pc:chgData name="sanket patil" userId="9dd34f37a8d3d767" providerId="LiveId" clId="{1A16BF82-AE23-4B88-966B-1EA15FE8AC33}" dt="2024-02-23T04:17:03.875" v="3428" actId="1076"/>
        <pc:sldMkLst>
          <pc:docMk/>
          <pc:sldMk cId="1093982860" sldId="350"/>
        </pc:sldMkLst>
        <pc:spChg chg="mod">
          <ac:chgData name="sanket patil" userId="9dd34f37a8d3d767" providerId="LiveId" clId="{1A16BF82-AE23-4B88-966B-1EA15FE8AC33}" dt="2024-02-23T04:12:09.660" v="3421" actId="20577"/>
          <ac:spMkLst>
            <pc:docMk/>
            <pc:sldMk cId="1093982860" sldId="350"/>
            <ac:spMk id="3" creationId="{52CF1281-9172-347B-25F4-A527E8FA4AF0}"/>
          </ac:spMkLst>
        </pc:spChg>
        <pc:picChg chg="add mod">
          <ac:chgData name="sanket patil" userId="9dd34f37a8d3d767" providerId="LiveId" clId="{1A16BF82-AE23-4B88-966B-1EA15FE8AC33}" dt="2024-02-23T04:13:43.129" v="3425" actId="1076"/>
          <ac:picMkLst>
            <pc:docMk/>
            <pc:sldMk cId="1093982860" sldId="350"/>
            <ac:picMk id="4" creationId="{A8F53EF1-24E2-8840-B200-7C37C6C80AE1}"/>
          </ac:picMkLst>
        </pc:picChg>
        <pc:picChg chg="del">
          <ac:chgData name="sanket patil" userId="9dd34f37a8d3d767" providerId="LiveId" clId="{1A16BF82-AE23-4B88-966B-1EA15FE8AC33}" dt="2024-02-23T04:16:54.110" v="3426" actId="478"/>
          <ac:picMkLst>
            <pc:docMk/>
            <pc:sldMk cId="1093982860" sldId="350"/>
            <ac:picMk id="5" creationId="{99C321D2-BD65-2D84-798A-23EEFDD92948}"/>
          </ac:picMkLst>
        </pc:picChg>
        <pc:picChg chg="add mod">
          <ac:chgData name="sanket patil" userId="9dd34f37a8d3d767" providerId="LiveId" clId="{1A16BF82-AE23-4B88-966B-1EA15FE8AC33}" dt="2024-02-23T04:17:03.875" v="3428" actId="1076"/>
          <ac:picMkLst>
            <pc:docMk/>
            <pc:sldMk cId="1093982860" sldId="350"/>
            <ac:picMk id="7" creationId="{1E4C984C-A7C8-65EF-113E-7574363C164F}"/>
          </ac:picMkLst>
        </pc:picChg>
        <pc:picChg chg="del">
          <ac:chgData name="sanket patil" userId="9dd34f37a8d3d767" providerId="LiveId" clId="{1A16BF82-AE23-4B88-966B-1EA15FE8AC33}" dt="2024-02-23T04:13:31.419" v="3422" actId="478"/>
          <ac:picMkLst>
            <pc:docMk/>
            <pc:sldMk cId="1093982860" sldId="350"/>
            <ac:picMk id="9" creationId="{31D873BC-6BD8-CA39-87B2-1AB35F1E5F23}"/>
          </ac:picMkLst>
        </pc:picChg>
      </pc:sldChg>
      <pc:sldChg chg="addSp delSp modSp add mod ord">
        <pc:chgData name="sanket patil" userId="9dd34f37a8d3d767" providerId="LiveId" clId="{1A16BF82-AE23-4B88-966B-1EA15FE8AC33}" dt="2024-02-23T04:18:59.637" v="3453" actId="1076"/>
        <pc:sldMkLst>
          <pc:docMk/>
          <pc:sldMk cId="3112735045" sldId="351"/>
        </pc:sldMkLst>
        <pc:spChg chg="mod">
          <ac:chgData name="sanket patil" userId="9dd34f37a8d3d767" providerId="LiveId" clId="{1A16BF82-AE23-4B88-966B-1EA15FE8AC33}" dt="2024-02-23T04:17:32.216" v="3442" actId="20577"/>
          <ac:spMkLst>
            <pc:docMk/>
            <pc:sldMk cId="3112735045" sldId="351"/>
            <ac:spMk id="3" creationId="{E2853795-8AE5-3366-B188-B7D1869EFC56}"/>
          </ac:spMkLst>
        </pc:spChg>
        <pc:picChg chg="add mod">
          <ac:chgData name="sanket patil" userId="9dd34f37a8d3d767" providerId="LiveId" clId="{1A16BF82-AE23-4B88-966B-1EA15FE8AC33}" dt="2024-02-23T04:18:57.113" v="3452" actId="1076"/>
          <ac:picMkLst>
            <pc:docMk/>
            <pc:sldMk cId="3112735045" sldId="351"/>
            <ac:picMk id="5" creationId="{5D1ACFDB-9E6F-E22D-44EB-C0E070591774}"/>
          </ac:picMkLst>
        </pc:picChg>
        <pc:picChg chg="del">
          <ac:chgData name="sanket patil" userId="9dd34f37a8d3d767" providerId="LiveId" clId="{1A16BF82-AE23-4B88-966B-1EA15FE8AC33}" dt="2024-02-23T04:17:37.013" v="3443" actId="478"/>
          <ac:picMkLst>
            <pc:docMk/>
            <pc:sldMk cId="3112735045" sldId="351"/>
            <ac:picMk id="6" creationId="{F40F32A6-A32E-7A6F-D175-3CCA0D2F5AB6}"/>
          </ac:picMkLst>
        </pc:picChg>
        <pc:picChg chg="del">
          <ac:chgData name="sanket patil" userId="9dd34f37a8d3d767" providerId="LiveId" clId="{1A16BF82-AE23-4B88-966B-1EA15FE8AC33}" dt="2024-02-23T04:17:37.863" v="3444" actId="478"/>
          <ac:picMkLst>
            <pc:docMk/>
            <pc:sldMk cId="3112735045" sldId="351"/>
            <ac:picMk id="8" creationId="{B025A151-2634-EC2F-CF98-76570573BD67}"/>
          </ac:picMkLst>
        </pc:picChg>
        <pc:picChg chg="add mod">
          <ac:chgData name="sanket patil" userId="9dd34f37a8d3d767" providerId="LiveId" clId="{1A16BF82-AE23-4B88-966B-1EA15FE8AC33}" dt="2024-02-23T04:18:59.637" v="3453" actId="1076"/>
          <ac:picMkLst>
            <pc:docMk/>
            <pc:sldMk cId="3112735045" sldId="351"/>
            <ac:picMk id="10" creationId="{F68F2D86-738C-D7EB-1D48-D9C86328AF6E}"/>
          </ac:picMkLst>
        </pc:picChg>
      </pc:sldChg>
      <pc:sldChg chg="addSp delSp modSp add mod ord">
        <pc:chgData name="sanket patil" userId="9dd34f37a8d3d767" providerId="LiveId" clId="{1A16BF82-AE23-4B88-966B-1EA15FE8AC33}" dt="2024-02-23T04:20:55.300" v="3476" actId="1076"/>
        <pc:sldMkLst>
          <pc:docMk/>
          <pc:sldMk cId="4207076204" sldId="352"/>
        </pc:sldMkLst>
        <pc:spChg chg="mod">
          <ac:chgData name="sanket patil" userId="9dd34f37a8d3d767" providerId="LiveId" clId="{1A16BF82-AE23-4B88-966B-1EA15FE8AC33}" dt="2024-02-23T04:19:30.065" v="3465" actId="20577"/>
          <ac:spMkLst>
            <pc:docMk/>
            <pc:sldMk cId="4207076204" sldId="352"/>
            <ac:spMk id="3" creationId="{31623897-1B54-30DC-AB4D-D43A15F4AB70}"/>
          </ac:spMkLst>
        </pc:spChg>
        <pc:picChg chg="del">
          <ac:chgData name="sanket patil" userId="9dd34f37a8d3d767" providerId="LiveId" clId="{1A16BF82-AE23-4B88-966B-1EA15FE8AC33}" dt="2024-02-23T04:19:32.687" v="3466" actId="478"/>
          <ac:picMkLst>
            <pc:docMk/>
            <pc:sldMk cId="4207076204" sldId="352"/>
            <ac:picMk id="5" creationId="{F61790EF-7E5B-72E5-F2B6-492923CD1978}"/>
          </ac:picMkLst>
        </pc:picChg>
        <pc:picChg chg="add mod">
          <ac:chgData name="sanket patil" userId="9dd34f37a8d3d767" providerId="LiveId" clId="{1A16BF82-AE23-4B88-966B-1EA15FE8AC33}" dt="2024-02-23T04:20:55.300" v="3476" actId="1076"/>
          <ac:picMkLst>
            <pc:docMk/>
            <pc:sldMk cId="4207076204" sldId="352"/>
            <ac:picMk id="6" creationId="{31168C63-13BA-2771-204F-19956BE88779}"/>
          </ac:picMkLst>
        </pc:picChg>
        <pc:picChg chg="add mod">
          <ac:chgData name="sanket patil" userId="9dd34f37a8d3d767" providerId="LiveId" clId="{1A16BF82-AE23-4B88-966B-1EA15FE8AC33}" dt="2024-02-23T04:20:53.247" v="3475" actId="1076"/>
          <ac:picMkLst>
            <pc:docMk/>
            <pc:sldMk cId="4207076204" sldId="352"/>
            <ac:picMk id="8" creationId="{B1BCA295-5A45-7835-2BE3-C7D533A540EA}"/>
          </ac:picMkLst>
        </pc:picChg>
        <pc:picChg chg="del">
          <ac:chgData name="sanket patil" userId="9dd34f37a8d3d767" providerId="LiveId" clId="{1A16BF82-AE23-4B88-966B-1EA15FE8AC33}" dt="2024-02-23T04:19:33.475" v="3467" actId="478"/>
          <ac:picMkLst>
            <pc:docMk/>
            <pc:sldMk cId="4207076204" sldId="352"/>
            <ac:picMk id="10" creationId="{837EA74C-E7DE-20AC-3C79-EEB078DBDC14}"/>
          </ac:picMkLst>
        </pc:picChg>
      </pc:sldChg>
      <pc:sldChg chg="modSp add mod ord">
        <pc:chgData name="sanket patil" userId="9dd34f37a8d3d767" providerId="LiveId" clId="{1A16BF82-AE23-4B88-966B-1EA15FE8AC33}" dt="2024-02-23T04:26:25.006" v="3500" actId="27636"/>
        <pc:sldMkLst>
          <pc:docMk/>
          <pc:sldMk cId="2888978123" sldId="353"/>
        </pc:sldMkLst>
        <pc:spChg chg="mod">
          <ac:chgData name="sanket patil" userId="9dd34f37a8d3d767" providerId="LiveId" clId="{1A16BF82-AE23-4B88-966B-1EA15FE8AC33}" dt="2024-02-23T04:26:25.006" v="3500" actId="27636"/>
          <ac:spMkLst>
            <pc:docMk/>
            <pc:sldMk cId="2888978123" sldId="353"/>
            <ac:spMk id="3" creationId="{0FEDE03E-3B1C-3207-3882-AF6671A68E6E}"/>
          </ac:spMkLst>
        </pc:spChg>
      </pc:sldChg>
    </pc:docChg>
  </pc:docChgLst>
  <pc:docChgLst>
    <pc:chgData name="Dr. Senthilkumar T (CSE)" userId="S::t_senthilkumar@cb.amrita.edu::bd343994-15b3-4ae2-83bc-09e3eebe39d0" providerId="AD" clId="Web-{F4FC77F5-63F2-BCE0-AD40-111B2FCF70B2}"/>
    <pc:docChg chg="modSld">
      <pc:chgData name="Dr. Senthilkumar T (CSE)" userId="S::t_senthilkumar@cb.amrita.edu::bd343994-15b3-4ae2-83bc-09e3eebe39d0" providerId="AD" clId="Web-{F4FC77F5-63F2-BCE0-AD40-111B2FCF70B2}" dt="2024-01-14T03:08:43.023" v="24" actId="20577"/>
      <pc:docMkLst>
        <pc:docMk/>
      </pc:docMkLst>
      <pc:sldChg chg="modSp">
        <pc:chgData name="Dr. Senthilkumar T (CSE)" userId="S::t_senthilkumar@cb.amrita.edu::bd343994-15b3-4ae2-83bc-09e3eebe39d0" providerId="AD" clId="Web-{F4FC77F5-63F2-BCE0-AD40-111B2FCF70B2}" dt="2024-01-14T03:08:43.023" v="24" actId="20577"/>
        <pc:sldMkLst>
          <pc:docMk/>
          <pc:sldMk cId="1025874192" sldId="256"/>
        </pc:sldMkLst>
        <pc:spChg chg="mod">
          <ac:chgData name="Dr. Senthilkumar T (CSE)" userId="S::t_senthilkumar@cb.amrita.edu::bd343994-15b3-4ae2-83bc-09e3eebe39d0" providerId="AD" clId="Web-{F4FC77F5-63F2-BCE0-AD40-111B2FCF70B2}" dt="2024-01-14T03:08:43.023" v="24" actId="20577"/>
          <ac:spMkLst>
            <pc:docMk/>
            <pc:sldMk cId="1025874192" sldId="256"/>
            <ac:spMk id="3" creationId="{A396F1A7-3E0A-8E2C-8A4D-435ED948A4A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14B66F-72F9-469C-A96D-5025F6B0A523}" type="datetimeFigureOut">
              <a:rPr lang="en-US" smtClean="0"/>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0A43A-FD3F-435D-993C-DBAC456DCBB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1046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14B66F-72F9-469C-A96D-5025F6B0A523}" type="datetimeFigureOut">
              <a:rPr lang="en-US" smtClean="0"/>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0A43A-FD3F-435D-993C-DBAC456DCBBB}" type="slidenum">
              <a:rPr lang="en-US" smtClean="0"/>
              <a:t>‹#›</a:t>
            </a:fld>
            <a:endParaRPr lang="en-US"/>
          </a:p>
        </p:txBody>
      </p:sp>
    </p:spTree>
    <p:extLst>
      <p:ext uri="{BB962C8B-B14F-4D97-AF65-F5344CB8AC3E}">
        <p14:creationId xmlns:p14="http://schemas.microsoft.com/office/powerpoint/2010/main" val="1924348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14B66F-72F9-469C-A96D-5025F6B0A523}" type="datetimeFigureOut">
              <a:rPr lang="en-US" smtClean="0"/>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0A43A-FD3F-435D-993C-DBAC456DCBBB}" type="slidenum">
              <a:rPr lang="en-US" smtClean="0"/>
              <a:t>‹#›</a:t>
            </a:fld>
            <a:endParaRPr lang="en-US"/>
          </a:p>
        </p:txBody>
      </p:sp>
    </p:spTree>
    <p:extLst>
      <p:ext uri="{BB962C8B-B14F-4D97-AF65-F5344CB8AC3E}">
        <p14:creationId xmlns:p14="http://schemas.microsoft.com/office/powerpoint/2010/main" val="907206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14B66F-72F9-469C-A96D-5025F6B0A523}" type="datetimeFigureOut">
              <a:rPr lang="en-US" smtClean="0"/>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0A43A-FD3F-435D-993C-DBAC456DCBBB}" type="slidenum">
              <a:rPr lang="en-US" smtClean="0"/>
              <a:t>‹#›</a:t>
            </a:fld>
            <a:endParaRPr lang="en-US"/>
          </a:p>
        </p:txBody>
      </p:sp>
    </p:spTree>
    <p:extLst>
      <p:ext uri="{BB962C8B-B14F-4D97-AF65-F5344CB8AC3E}">
        <p14:creationId xmlns:p14="http://schemas.microsoft.com/office/powerpoint/2010/main" val="2411767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14B66F-72F9-469C-A96D-5025F6B0A523}" type="datetimeFigureOut">
              <a:rPr lang="en-US" smtClean="0"/>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0A43A-FD3F-435D-993C-DBAC456DCBB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6437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14B66F-72F9-469C-A96D-5025F6B0A523}" type="datetimeFigureOut">
              <a:rPr lang="en-US" smtClean="0"/>
              <a:t>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0A43A-FD3F-435D-993C-DBAC456DCBBB}" type="slidenum">
              <a:rPr lang="en-US" smtClean="0"/>
              <a:t>‹#›</a:t>
            </a:fld>
            <a:endParaRPr lang="en-US"/>
          </a:p>
        </p:txBody>
      </p:sp>
    </p:spTree>
    <p:extLst>
      <p:ext uri="{BB962C8B-B14F-4D97-AF65-F5344CB8AC3E}">
        <p14:creationId xmlns:p14="http://schemas.microsoft.com/office/powerpoint/2010/main" val="2714333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14B66F-72F9-469C-A96D-5025F6B0A523}" type="datetimeFigureOut">
              <a:rPr lang="en-US" smtClean="0"/>
              <a:t>2/23/2024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90A43A-FD3F-435D-993C-DBAC456DCBBB}" type="slidenum">
              <a:rPr lang="en-US" smtClean="0"/>
              <a:t>‹#›</a:t>
            </a:fld>
            <a:endParaRPr lang="en-US"/>
          </a:p>
        </p:txBody>
      </p:sp>
    </p:spTree>
    <p:extLst>
      <p:ext uri="{BB962C8B-B14F-4D97-AF65-F5344CB8AC3E}">
        <p14:creationId xmlns:p14="http://schemas.microsoft.com/office/powerpoint/2010/main" val="1108701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14B66F-72F9-469C-A96D-5025F6B0A523}" type="datetimeFigureOut">
              <a:rPr lang="en-US" smtClean="0"/>
              <a:t>2/23/2024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90A43A-FD3F-435D-993C-DBAC456DCBBB}" type="slidenum">
              <a:rPr lang="en-US" smtClean="0"/>
              <a:t>‹#›</a:t>
            </a:fld>
            <a:endParaRPr lang="en-US"/>
          </a:p>
        </p:txBody>
      </p:sp>
    </p:spTree>
    <p:extLst>
      <p:ext uri="{BB962C8B-B14F-4D97-AF65-F5344CB8AC3E}">
        <p14:creationId xmlns:p14="http://schemas.microsoft.com/office/powerpoint/2010/main" val="3754049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B14B66F-72F9-469C-A96D-5025F6B0A523}" type="datetimeFigureOut">
              <a:rPr lang="en-US" smtClean="0"/>
              <a:t>2/23/2024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C90A43A-FD3F-435D-993C-DBAC456DCBBB}" type="slidenum">
              <a:rPr lang="en-US" smtClean="0"/>
              <a:t>‹#›</a:t>
            </a:fld>
            <a:endParaRPr lang="en-US"/>
          </a:p>
        </p:txBody>
      </p:sp>
    </p:spTree>
    <p:extLst>
      <p:ext uri="{BB962C8B-B14F-4D97-AF65-F5344CB8AC3E}">
        <p14:creationId xmlns:p14="http://schemas.microsoft.com/office/powerpoint/2010/main" val="1617748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B14B66F-72F9-469C-A96D-5025F6B0A523}" type="datetimeFigureOut">
              <a:rPr lang="en-US" smtClean="0"/>
              <a:t>2/23/2024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C90A43A-FD3F-435D-993C-DBAC456DCBBB}" type="slidenum">
              <a:rPr lang="en-US" smtClean="0"/>
              <a:t>‹#›</a:t>
            </a:fld>
            <a:endParaRPr lang="en-US"/>
          </a:p>
        </p:txBody>
      </p:sp>
    </p:spTree>
    <p:extLst>
      <p:ext uri="{BB962C8B-B14F-4D97-AF65-F5344CB8AC3E}">
        <p14:creationId xmlns:p14="http://schemas.microsoft.com/office/powerpoint/2010/main" val="3751499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14B66F-72F9-469C-A96D-5025F6B0A523}" type="datetimeFigureOut">
              <a:rPr lang="en-US" smtClean="0"/>
              <a:t>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0A43A-FD3F-435D-993C-DBAC456DCBBB}" type="slidenum">
              <a:rPr lang="en-US" smtClean="0"/>
              <a:t>‹#›</a:t>
            </a:fld>
            <a:endParaRPr lang="en-US"/>
          </a:p>
        </p:txBody>
      </p:sp>
    </p:spTree>
    <p:extLst>
      <p:ext uri="{BB962C8B-B14F-4D97-AF65-F5344CB8AC3E}">
        <p14:creationId xmlns:p14="http://schemas.microsoft.com/office/powerpoint/2010/main" val="2939858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B14B66F-72F9-469C-A96D-5025F6B0A523}" type="datetimeFigureOut">
              <a:rPr lang="en-US" smtClean="0"/>
              <a:t>2/23/2024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C90A43A-FD3F-435D-993C-DBAC456DCBBB}"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9560328"/>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5F20-ABA1-D8DB-9CD6-2E0D8BA752B1}"/>
              </a:ext>
            </a:extLst>
          </p:cNvPr>
          <p:cNvSpPr>
            <a:spLocks noGrp="1"/>
          </p:cNvSpPr>
          <p:nvPr>
            <p:ph type="title"/>
          </p:nvPr>
        </p:nvSpPr>
        <p:spPr/>
        <p:txBody>
          <a:bodyPr>
            <a:normAutofit/>
          </a:bodyPr>
          <a:lstStyle/>
          <a:p>
            <a:r>
              <a:rPr lang="en-US" sz="4000" dirty="0"/>
              <a:t>Research Methodology Review - 1</a:t>
            </a:r>
            <a:endParaRPr lang="en-IN" sz="4000" dirty="0"/>
          </a:p>
        </p:txBody>
      </p:sp>
      <p:sp>
        <p:nvSpPr>
          <p:cNvPr id="3" name="TextBox 2">
            <a:extLst>
              <a:ext uri="{FF2B5EF4-FFF2-40B4-BE49-F238E27FC236}">
                <a16:creationId xmlns:a16="http://schemas.microsoft.com/office/drawing/2014/main" id="{16FCB570-C5BA-D83A-A1F4-5F454A8BE540}"/>
              </a:ext>
            </a:extLst>
          </p:cNvPr>
          <p:cNvSpPr txBox="1"/>
          <p:nvPr/>
        </p:nvSpPr>
        <p:spPr>
          <a:xfrm>
            <a:off x="781878" y="2014331"/>
            <a:ext cx="10495722" cy="1477328"/>
          </a:xfrm>
          <a:prstGeom prst="rect">
            <a:avLst/>
          </a:prstGeom>
          <a:noFill/>
        </p:spPr>
        <p:txBody>
          <a:bodyPr wrap="square" rtlCol="0">
            <a:spAutoFit/>
          </a:bodyPr>
          <a:lstStyle/>
          <a:p>
            <a:pPr algn="r"/>
            <a:r>
              <a:rPr lang="en-US" dirty="0">
                <a:latin typeface="Times New Roman" panose="02020603050405020304" pitchFamily="18" charset="0"/>
                <a:ea typeface="Calibri Light"/>
                <a:cs typeface="Times New Roman" panose="02020603050405020304" pitchFamily="18" charset="0"/>
              </a:rPr>
              <a:t>CB.SC.P2CSE23020</a:t>
            </a:r>
          </a:p>
          <a:p>
            <a:pPr algn="r"/>
            <a:r>
              <a:rPr lang="en-US" dirty="0">
                <a:latin typeface="Times New Roman" panose="02020603050405020304" pitchFamily="18" charset="0"/>
                <a:ea typeface="Calibri Light"/>
                <a:cs typeface="Times New Roman" panose="02020603050405020304" pitchFamily="18" charset="0"/>
              </a:rPr>
              <a:t>PATIL SANKET SHASHIKANT</a:t>
            </a:r>
          </a:p>
          <a:p>
            <a:pPr algn="r"/>
            <a:r>
              <a:rPr lang="en-US" dirty="0">
                <a:latin typeface="Times New Roman" panose="02020603050405020304" pitchFamily="18" charset="0"/>
                <a:ea typeface="Calibri Light"/>
                <a:cs typeface="Times New Roman" panose="02020603050405020304" pitchFamily="18" charset="0"/>
              </a:rPr>
              <a:t>cb.sc.p2cse23020@cb.students.amrita.edu</a:t>
            </a:r>
          </a:p>
          <a:p>
            <a:pPr algn="r"/>
            <a:endParaRPr lang="en-US" dirty="0">
              <a:latin typeface="Times New Roman" panose="02020603050405020304" pitchFamily="18" charset="0"/>
              <a:ea typeface="Calibri Light"/>
              <a:cs typeface="Times New Roman" panose="02020603050405020304" pitchFamily="18" charset="0"/>
            </a:endParaRPr>
          </a:p>
          <a:p>
            <a:pPr algn="r"/>
            <a:endParaRPr lang="en-US" dirty="0">
              <a:latin typeface="Times New Roman" panose="02020603050405020304" pitchFamily="18" charset="0"/>
              <a:ea typeface="Calibri Light"/>
              <a:cs typeface="Times New Roman" panose="02020603050405020304" pitchFamily="18" charset="0"/>
            </a:endParaRPr>
          </a:p>
        </p:txBody>
      </p:sp>
      <p:sp>
        <p:nvSpPr>
          <p:cNvPr id="4" name="TextBox 3">
            <a:extLst>
              <a:ext uri="{FF2B5EF4-FFF2-40B4-BE49-F238E27FC236}">
                <a16:creationId xmlns:a16="http://schemas.microsoft.com/office/drawing/2014/main" id="{B6ADC8E1-965E-8B03-4C5D-9F0237818E03}"/>
              </a:ext>
            </a:extLst>
          </p:cNvPr>
          <p:cNvSpPr txBox="1"/>
          <p:nvPr/>
        </p:nvSpPr>
        <p:spPr>
          <a:xfrm>
            <a:off x="630091" y="2014331"/>
            <a:ext cx="4373313" cy="1477328"/>
          </a:xfrm>
          <a:prstGeom prst="rect">
            <a:avLst/>
          </a:prstGeom>
          <a:noFill/>
        </p:spPr>
        <p:txBody>
          <a:bodyPr wrap="none" rtlCol="0">
            <a:spAutoFit/>
          </a:bodyPr>
          <a:lstStyle/>
          <a:p>
            <a:pPr algn="r"/>
            <a:r>
              <a:rPr lang="en-US" dirty="0">
                <a:latin typeface="Times New Roman" panose="02020603050405020304" pitchFamily="18" charset="0"/>
                <a:ea typeface="Calibri Light"/>
                <a:cs typeface="Times New Roman" panose="02020603050405020304" pitchFamily="18" charset="0"/>
              </a:rPr>
              <a:t>CB.SC.P2CSE23011</a:t>
            </a:r>
          </a:p>
          <a:p>
            <a:pPr algn="r"/>
            <a:r>
              <a:rPr lang="en-US" dirty="0">
                <a:latin typeface="Times New Roman" panose="02020603050405020304" pitchFamily="18" charset="0"/>
                <a:ea typeface="Calibri Light"/>
                <a:cs typeface="Times New Roman" panose="02020603050405020304" pitchFamily="18" charset="0"/>
              </a:rPr>
              <a:t>SIRAJUDDIN KHAN</a:t>
            </a:r>
          </a:p>
          <a:p>
            <a:pPr algn="r"/>
            <a:r>
              <a:rPr lang="en-US" dirty="0">
                <a:latin typeface="Times New Roman" panose="02020603050405020304" pitchFamily="18" charset="0"/>
                <a:ea typeface="Calibri Light"/>
                <a:cs typeface="Times New Roman" panose="02020603050405020304" pitchFamily="18" charset="0"/>
              </a:rPr>
              <a:t>cb.sc.p2cse23011@cb.students.amrita.edu</a:t>
            </a:r>
          </a:p>
          <a:p>
            <a:pPr algn="r"/>
            <a:endParaRPr lang="en-US" dirty="0">
              <a:latin typeface="Times New Roman" panose="02020603050405020304" pitchFamily="18" charset="0"/>
              <a:ea typeface="Calibri Light"/>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11DE8373-D8B9-DAEE-C11D-8B7F083E8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1454" y="2991395"/>
            <a:ext cx="1200030" cy="1554469"/>
          </a:xfrm>
          <a:prstGeom prst="rect">
            <a:avLst/>
          </a:prstGeom>
        </p:spPr>
      </p:pic>
      <p:pic>
        <p:nvPicPr>
          <p:cNvPr id="7" name="Picture 6">
            <a:extLst>
              <a:ext uri="{FF2B5EF4-FFF2-40B4-BE49-F238E27FC236}">
                <a16:creationId xmlns:a16="http://schemas.microsoft.com/office/drawing/2014/main" id="{25C5BC93-4EC2-B4CB-36DB-7474370660F7}"/>
              </a:ext>
            </a:extLst>
          </p:cNvPr>
          <p:cNvPicPr>
            <a:picLocks noChangeAspect="1"/>
          </p:cNvPicPr>
          <p:nvPr/>
        </p:nvPicPr>
        <p:blipFill>
          <a:blip r:embed="rId3"/>
          <a:stretch>
            <a:fillRect/>
          </a:stretch>
        </p:blipFill>
        <p:spPr>
          <a:xfrm>
            <a:off x="10077570" y="2991395"/>
            <a:ext cx="1200030" cy="1554470"/>
          </a:xfrm>
          <a:prstGeom prst="rect">
            <a:avLst/>
          </a:prstGeom>
        </p:spPr>
      </p:pic>
    </p:spTree>
    <p:extLst>
      <p:ext uri="{BB962C8B-B14F-4D97-AF65-F5344CB8AC3E}">
        <p14:creationId xmlns:p14="http://schemas.microsoft.com/office/powerpoint/2010/main" val="3602076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CB54C7BB-1EEA-8199-E2AC-05D81C4BE8B7}"/>
              </a:ext>
            </a:extLst>
          </p:cNvPr>
          <p:cNvGraphicFramePr>
            <a:graphicFrameLocks noGrp="1"/>
          </p:cNvGraphicFramePr>
          <p:nvPr>
            <p:extLst>
              <p:ext uri="{D42A27DB-BD31-4B8C-83A1-F6EECF244321}">
                <p14:modId xmlns:p14="http://schemas.microsoft.com/office/powerpoint/2010/main" val="18985742"/>
              </p:ext>
            </p:extLst>
          </p:nvPr>
        </p:nvGraphicFramePr>
        <p:xfrm>
          <a:off x="228305" y="131810"/>
          <a:ext cx="11735390" cy="6123216"/>
        </p:xfrm>
        <a:graphic>
          <a:graphicData uri="http://schemas.openxmlformats.org/drawingml/2006/table">
            <a:tbl>
              <a:tblPr firstRow="1" bandRow="1">
                <a:tableStyleId>{5C22544A-7EE6-4342-B048-85BDC9FD1C3A}</a:tableStyleId>
              </a:tblPr>
              <a:tblGrid>
                <a:gridCol w="5340473">
                  <a:extLst>
                    <a:ext uri="{9D8B030D-6E8A-4147-A177-3AD203B41FA5}">
                      <a16:colId xmlns:a16="http://schemas.microsoft.com/office/drawing/2014/main" val="1725520891"/>
                    </a:ext>
                  </a:extLst>
                </a:gridCol>
                <a:gridCol w="6394917">
                  <a:extLst>
                    <a:ext uri="{9D8B030D-6E8A-4147-A177-3AD203B41FA5}">
                      <a16:colId xmlns:a16="http://schemas.microsoft.com/office/drawing/2014/main" val="2209080358"/>
                    </a:ext>
                  </a:extLst>
                </a:gridCol>
              </a:tblGrid>
              <a:tr h="466917">
                <a:tc>
                  <a:txBody>
                    <a:bodyPr/>
                    <a:lstStyle/>
                    <a:p>
                      <a:r>
                        <a:rPr lang="en-US" sz="2200" dirty="0"/>
                        <a:t>Research Paper</a:t>
                      </a:r>
                    </a:p>
                  </a:txBody>
                  <a:tcPr marL="109905" marR="109905" marT="54952" marB="54952"/>
                </a:tc>
                <a:tc>
                  <a:txBody>
                    <a:bodyPr/>
                    <a:lstStyle/>
                    <a:p>
                      <a:r>
                        <a:rPr lang="en-US" sz="2200" dirty="0"/>
                        <a:t>Remarks</a:t>
                      </a:r>
                    </a:p>
                  </a:txBody>
                  <a:tcPr marL="109905" marR="109905" marT="54952" marB="54952"/>
                </a:tc>
                <a:extLst>
                  <a:ext uri="{0D108BD9-81ED-4DB2-BD59-A6C34878D82A}">
                    <a16:rowId xmlns:a16="http://schemas.microsoft.com/office/drawing/2014/main" val="3825421372"/>
                  </a:ext>
                </a:extLst>
              </a:tr>
              <a:tr h="2855719">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u="none" dirty="0">
                          <a:latin typeface="Times New Roman" panose="02020603050405020304" pitchFamily="18" charset="0"/>
                          <a:cs typeface="Times New Roman" panose="02020603050405020304" pitchFamily="18" charset="0"/>
                        </a:rPr>
                        <a:t>[5]:</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u="none" dirty="0">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u="none" dirty="0">
                          <a:latin typeface="Times New Roman" panose="02020603050405020304" pitchFamily="18" charset="0"/>
                          <a:cs typeface="Times New Roman" panose="02020603050405020304" pitchFamily="18" charset="0"/>
                        </a:rPr>
                        <a:t>Title: Cardiovascular Disease Prediction Using Machine Learning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u="none" dirty="0">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u="none" dirty="0">
                          <a:latin typeface="Times New Roman" panose="02020603050405020304" pitchFamily="18" charset="0"/>
                          <a:cs typeface="Times New Roman" panose="02020603050405020304" pitchFamily="18" charset="0"/>
                        </a:rPr>
                        <a:t>Author: K Prajwal, </a:t>
                      </a:r>
                      <a:r>
                        <a:rPr lang="en-US" sz="1400" u="none" dirty="0" err="1">
                          <a:latin typeface="Times New Roman" panose="02020603050405020304" pitchFamily="18" charset="0"/>
                          <a:cs typeface="Times New Roman" panose="02020603050405020304" pitchFamily="18" charset="0"/>
                        </a:rPr>
                        <a:t>Tharun</a:t>
                      </a:r>
                      <a:r>
                        <a:rPr lang="en-US" sz="1400" u="none" dirty="0">
                          <a:latin typeface="Times New Roman" panose="02020603050405020304" pitchFamily="18" charset="0"/>
                          <a:cs typeface="Times New Roman" panose="02020603050405020304" pitchFamily="18" charset="0"/>
                        </a:rPr>
                        <a:t> K, </a:t>
                      </a:r>
                      <a:r>
                        <a:rPr lang="en-US" sz="1400" u="none" dirty="0" err="1">
                          <a:latin typeface="Times New Roman" panose="02020603050405020304" pitchFamily="18" charset="0"/>
                          <a:cs typeface="Times New Roman" panose="02020603050405020304" pitchFamily="18" charset="0"/>
                        </a:rPr>
                        <a:t>Navaneeth</a:t>
                      </a:r>
                      <a:r>
                        <a:rPr lang="en-US" sz="1400" u="none" dirty="0">
                          <a:latin typeface="Times New Roman" panose="02020603050405020304" pitchFamily="18" charset="0"/>
                          <a:cs typeface="Times New Roman" panose="02020603050405020304" pitchFamily="18" charset="0"/>
                        </a:rPr>
                        <a:t> P, Anand Kumar M.</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u="none" dirty="0">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u="none" dirty="0">
                          <a:latin typeface="Times New Roman" panose="02020603050405020304" pitchFamily="18" charset="0"/>
                          <a:cs typeface="Times New Roman" panose="02020603050405020304" pitchFamily="18" charset="0"/>
                        </a:rPr>
                        <a:t>Dataset: Not Specified</a:t>
                      </a:r>
                    </a:p>
                    <a:p>
                      <a:pPr algn="just"/>
                      <a:endParaRPr lang="en-US" sz="1400" dirty="0">
                        <a:latin typeface="Times New Roman" panose="02020603050405020304" pitchFamily="18" charset="0"/>
                        <a:cs typeface="Times New Roman" panose="02020603050405020304" pitchFamily="18" charset="0"/>
                      </a:endParaRPr>
                    </a:p>
                  </a:txBody>
                  <a:tcPr marL="109905" marR="109905" marT="54952" marB="54952"/>
                </a:tc>
                <a:tc>
                  <a:txBody>
                    <a:bodyPr/>
                    <a:lstStyle/>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paper uses five different models for classification and prediction.</a:t>
                      </a:r>
                    </a:p>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Artificial Neural Networks (ANNs) are used to solve challenges in various fields.</a:t>
                      </a:r>
                    </a:p>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paper mentions regression equations, SVM, closest processes, and decision-making bodies as other machine learning techniques used.</a:t>
                      </a:r>
                    </a:p>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Gradient Boosting Classifier performed best in terms of train score 80.29% in</a:t>
                      </a:r>
                    </a:p>
                    <a:p>
                      <a:pPr marL="0" indent="0" algn="just">
                        <a:buFont typeface="Arial" panose="020B0604020202020204" pitchFamily="34" charset="0"/>
                        <a:buNone/>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       training accuracy score, and the Support vector machine works best in terms of  the test score, i.e. 72.68%</a:t>
                      </a:r>
                    </a:p>
                    <a:p>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txBody>
                  <a:tcPr marL="109905" marR="109905" marT="54952" marB="54952"/>
                </a:tc>
                <a:extLst>
                  <a:ext uri="{0D108BD9-81ED-4DB2-BD59-A6C34878D82A}">
                    <a16:rowId xmlns:a16="http://schemas.microsoft.com/office/drawing/2014/main" val="1507602559"/>
                  </a:ext>
                </a:extLst>
              </a:tr>
              <a:tr h="2800580">
                <a:tc>
                  <a:txBody>
                    <a:bodyPr/>
                    <a:lstStyle/>
                    <a:p>
                      <a:pPr algn="just"/>
                      <a:r>
                        <a:rPr lang="en-US" sz="1400" dirty="0">
                          <a:latin typeface="Times New Roman" panose="02020603050405020304" pitchFamily="18" charset="0"/>
                          <a:cs typeface="Times New Roman" panose="02020603050405020304" pitchFamily="18" charset="0"/>
                        </a:rPr>
                        <a:t>[6]:</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Title: A Machine Learning-Based Approach for the Prediction of Cardiovascular Diseases.</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Author: Rasool Reddy </a:t>
                      </a:r>
                      <a:r>
                        <a:rPr lang="en-US" sz="1400" dirty="0" err="1">
                          <a:latin typeface="Times New Roman" panose="02020603050405020304" pitchFamily="18" charset="0"/>
                          <a:cs typeface="Times New Roman" panose="02020603050405020304" pitchFamily="18" charset="0"/>
                        </a:rPr>
                        <a:t>Kamireddy</a:t>
                      </a:r>
                      <a:r>
                        <a:rPr lang="en-US" sz="1400" dirty="0">
                          <a:latin typeface="Times New Roman" panose="02020603050405020304" pitchFamily="18" charset="0"/>
                          <a:cs typeface="Times New Roman" panose="02020603050405020304" pitchFamily="18" charset="0"/>
                        </a:rPr>
                        <a:t> and </a:t>
                      </a:r>
                      <a:r>
                        <a:rPr lang="en-US" sz="1400" dirty="0" err="1">
                          <a:latin typeface="Times New Roman" panose="02020603050405020304" pitchFamily="18" charset="0"/>
                          <a:cs typeface="Times New Roman" panose="02020603050405020304" pitchFamily="18" charset="0"/>
                        </a:rPr>
                        <a:t>Nagadevi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Darapureddy</a:t>
                      </a:r>
                      <a:r>
                        <a:rPr lang="en-US" sz="1400" dirty="0">
                          <a:latin typeface="Times New Roman" panose="02020603050405020304" pitchFamily="18" charset="0"/>
                          <a:cs typeface="Times New Roman" panose="02020603050405020304" pitchFamily="18" charset="0"/>
                        </a:rPr>
                        <a:t>.</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Dataset: Not Specified.</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u="none" dirty="0">
                        <a:latin typeface="Times New Roman" panose="02020603050405020304" pitchFamily="18" charset="0"/>
                        <a:cs typeface="Times New Roman" panose="02020603050405020304" pitchFamily="18" charset="0"/>
                      </a:endParaRPr>
                    </a:p>
                  </a:txBody>
                  <a:tcPr marL="109905" marR="109905" marT="54952" marB="54952"/>
                </a:tc>
                <a:tc>
                  <a:txBody>
                    <a:bodyPr/>
                    <a:lstStyle/>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proposed ML technique achieved a 92.76% detection rate for CVDs.</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SGD classifier had the highest detection rate among the models tested.</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Supervised learning approaches (SVM, KNN, </a:t>
                      </a:r>
                      <a:r>
                        <a:rPr lang="en-US" sz="1400" kern="1200" dirty="0" err="1">
                          <a:solidFill>
                            <a:schemeClr val="dk1"/>
                          </a:solidFill>
                          <a:effectLst/>
                          <a:latin typeface="Times New Roman" panose="02020603050405020304" pitchFamily="18" charset="0"/>
                          <a:ea typeface="+mn-ea"/>
                          <a:cs typeface="Times New Roman" panose="02020603050405020304" pitchFamily="18" charset="0"/>
                        </a:rPr>
                        <a:t>XGBoost</a:t>
                      </a:r>
                      <a:r>
                        <a:rPr lang="en-US" sz="1400" kern="1200" dirty="0">
                          <a:solidFill>
                            <a:schemeClr val="dk1"/>
                          </a:solidFill>
                          <a:effectLst/>
                          <a:latin typeface="Times New Roman" panose="02020603050405020304" pitchFamily="18" charset="0"/>
                          <a:ea typeface="+mn-ea"/>
                          <a:cs typeface="Times New Roman" panose="02020603050405020304" pitchFamily="18" charset="0"/>
                        </a:rPr>
                        <a:t>, RF, LB, SGD) were used.</a:t>
                      </a:r>
                    </a:p>
                    <a:p>
                      <a:pPr marL="285750" indent="-285750">
                        <a:buFont typeface="Arial" panose="020B0604020202020204" pitchFamily="34" charset="0"/>
                        <a:buChar char="•"/>
                      </a:pPr>
                      <a:r>
                        <a:rPr lang="en-US" sz="1400" kern="1200" dirty="0" err="1">
                          <a:solidFill>
                            <a:schemeClr val="dk1"/>
                          </a:solidFill>
                          <a:effectLst/>
                          <a:latin typeface="Times New Roman" panose="02020603050405020304" pitchFamily="18" charset="0"/>
                          <a:ea typeface="+mn-ea"/>
                          <a:cs typeface="Times New Roman" panose="02020603050405020304" pitchFamily="18" charset="0"/>
                        </a:rPr>
                        <a:t>GridSearchCV</a:t>
                      </a:r>
                      <a:r>
                        <a:rPr lang="en-US" sz="1400" kern="1200" dirty="0">
                          <a:solidFill>
                            <a:schemeClr val="dk1"/>
                          </a:solidFill>
                          <a:effectLst/>
                          <a:latin typeface="Times New Roman" panose="02020603050405020304" pitchFamily="18" charset="0"/>
                          <a:ea typeface="+mn-ea"/>
                          <a:cs typeface="Times New Roman" panose="02020603050405020304" pitchFamily="18" charset="0"/>
                        </a:rPr>
                        <a:t> with 5-fold cross-validation was applied for hyperparameter optimization.</a:t>
                      </a:r>
                    </a:p>
                    <a:p>
                      <a:pPr marL="0" indent="0" algn="just">
                        <a:buFont typeface="Arial" panose="020B0604020202020204" pitchFamily="34" charset="0"/>
                        <a:buNone/>
                      </a:pPr>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txBody>
                  <a:tcPr marL="109905" marR="109905" marT="54952" marB="54952"/>
                </a:tc>
                <a:extLst>
                  <a:ext uri="{0D108BD9-81ED-4DB2-BD59-A6C34878D82A}">
                    <a16:rowId xmlns:a16="http://schemas.microsoft.com/office/drawing/2014/main" val="100481777"/>
                  </a:ext>
                </a:extLst>
              </a:tr>
            </a:tbl>
          </a:graphicData>
        </a:graphic>
      </p:graphicFrame>
    </p:spTree>
    <p:extLst>
      <p:ext uri="{BB962C8B-B14F-4D97-AF65-F5344CB8AC3E}">
        <p14:creationId xmlns:p14="http://schemas.microsoft.com/office/powerpoint/2010/main" val="3521968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CB54C7BB-1EEA-8199-E2AC-05D81C4BE8B7}"/>
              </a:ext>
            </a:extLst>
          </p:cNvPr>
          <p:cNvGraphicFramePr>
            <a:graphicFrameLocks noGrp="1"/>
          </p:cNvGraphicFramePr>
          <p:nvPr>
            <p:extLst>
              <p:ext uri="{D42A27DB-BD31-4B8C-83A1-F6EECF244321}">
                <p14:modId xmlns:p14="http://schemas.microsoft.com/office/powerpoint/2010/main" val="1278800488"/>
              </p:ext>
            </p:extLst>
          </p:nvPr>
        </p:nvGraphicFramePr>
        <p:xfrm>
          <a:off x="228305" y="131810"/>
          <a:ext cx="11735390" cy="5756527"/>
        </p:xfrm>
        <a:graphic>
          <a:graphicData uri="http://schemas.openxmlformats.org/drawingml/2006/table">
            <a:tbl>
              <a:tblPr firstRow="1" bandRow="1">
                <a:tableStyleId>{5C22544A-7EE6-4342-B048-85BDC9FD1C3A}</a:tableStyleId>
              </a:tblPr>
              <a:tblGrid>
                <a:gridCol w="5340473">
                  <a:extLst>
                    <a:ext uri="{9D8B030D-6E8A-4147-A177-3AD203B41FA5}">
                      <a16:colId xmlns:a16="http://schemas.microsoft.com/office/drawing/2014/main" val="1725520891"/>
                    </a:ext>
                  </a:extLst>
                </a:gridCol>
                <a:gridCol w="6394917">
                  <a:extLst>
                    <a:ext uri="{9D8B030D-6E8A-4147-A177-3AD203B41FA5}">
                      <a16:colId xmlns:a16="http://schemas.microsoft.com/office/drawing/2014/main" val="2209080358"/>
                    </a:ext>
                  </a:extLst>
                </a:gridCol>
              </a:tblGrid>
              <a:tr h="466917">
                <a:tc>
                  <a:txBody>
                    <a:bodyPr/>
                    <a:lstStyle/>
                    <a:p>
                      <a:r>
                        <a:rPr lang="en-US" sz="2200" dirty="0"/>
                        <a:t>Research Paper</a:t>
                      </a:r>
                    </a:p>
                  </a:txBody>
                  <a:tcPr marL="109905" marR="109905" marT="54952" marB="54952"/>
                </a:tc>
                <a:tc>
                  <a:txBody>
                    <a:bodyPr/>
                    <a:lstStyle/>
                    <a:p>
                      <a:r>
                        <a:rPr lang="en-US" sz="2200" dirty="0"/>
                        <a:t>Remarks</a:t>
                      </a:r>
                    </a:p>
                  </a:txBody>
                  <a:tcPr marL="109905" marR="109905" marT="54952" marB="54952"/>
                </a:tc>
                <a:extLst>
                  <a:ext uri="{0D108BD9-81ED-4DB2-BD59-A6C34878D82A}">
                    <a16:rowId xmlns:a16="http://schemas.microsoft.com/office/drawing/2014/main" val="3825421372"/>
                  </a:ext>
                </a:extLst>
              </a:tr>
              <a:tr h="2489030">
                <a:tc>
                  <a:txBody>
                    <a:bodyPr/>
                    <a:lstStyle/>
                    <a:p>
                      <a:pPr algn="just"/>
                      <a:r>
                        <a:rPr lang="en-US" sz="1400" dirty="0">
                          <a:latin typeface="Times New Roman" panose="02020603050405020304" pitchFamily="18" charset="0"/>
                          <a:cs typeface="Times New Roman" panose="02020603050405020304" pitchFamily="18" charset="0"/>
                        </a:rPr>
                        <a:t>[7]:</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Title: Heart Disease Prediction using Feature Selection</a:t>
                      </a:r>
                    </a:p>
                    <a:p>
                      <a:pPr algn="just"/>
                      <a:r>
                        <a:rPr lang="en-US" sz="1400" dirty="0">
                          <a:latin typeface="Times New Roman" panose="02020603050405020304" pitchFamily="18" charset="0"/>
                          <a:cs typeface="Times New Roman" panose="02020603050405020304" pitchFamily="18" charset="0"/>
                        </a:rPr>
                        <a:t>and Ensemble Learning Techniques</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Author: </a:t>
                      </a:r>
                      <a:r>
                        <a:rPr lang="en-US" sz="1400" dirty="0" err="1">
                          <a:latin typeface="Times New Roman" panose="02020603050405020304" pitchFamily="18" charset="0"/>
                          <a:cs typeface="Times New Roman" panose="02020603050405020304" pitchFamily="18" charset="0"/>
                        </a:rPr>
                        <a:t>A.Lakshmanarao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A.Srisaila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T.Srinivasa</a:t>
                      </a:r>
                      <a:r>
                        <a:rPr lang="en-US" sz="1400" dirty="0">
                          <a:latin typeface="Times New Roman" panose="02020603050405020304" pitchFamily="18" charset="0"/>
                          <a:cs typeface="Times New Roman" panose="02020603050405020304" pitchFamily="18" charset="0"/>
                        </a:rPr>
                        <a:t> Ravi Kiran.</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Dataset: The proposed method was tested on two different datasets from Kaggle and UCI. </a:t>
                      </a:r>
                    </a:p>
                    <a:p>
                      <a:pPr algn="just"/>
                      <a:endParaRPr lang="en-US" sz="1400" dirty="0">
                        <a:latin typeface="Times New Roman" panose="02020603050405020304" pitchFamily="18" charset="0"/>
                        <a:cs typeface="Times New Roman" panose="02020603050405020304" pitchFamily="18" charset="0"/>
                      </a:endParaRPr>
                    </a:p>
                  </a:txBody>
                  <a:tcPr marL="109905" marR="109905" marT="54952" marB="54952"/>
                </a:tc>
                <a:tc>
                  <a:txBody>
                    <a:bodyPr/>
                    <a:lstStyle/>
                    <a:p>
                      <a:pPr marL="285750" indent="-285750">
                        <a:buFont typeface="Arial" panose="020B0604020202020204" pitchFamily="34" charset="0"/>
                        <a:buChar char="•"/>
                      </a:pPr>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Best features selected using ANOVA and Mutual Information feature selection techniques.</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Achieved accuracy of 85% with Logistic Regression and </a:t>
                      </a:r>
                      <a:r>
                        <a:rPr lang="en-US" sz="1400" kern="1200" dirty="0" err="1">
                          <a:solidFill>
                            <a:schemeClr val="dk1"/>
                          </a:solidFill>
                          <a:effectLst/>
                          <a:latin typeface="Times New Roman" panose="02020603050405020304" pitchFamily="18" charset="0"/>
                          <a:ea typeface="+mn-ea"/>
                          <a:cs typeface="Times New Roman" panose="02020603050405020304" pitchFamily="18" charset="0"/>
                        </a:rPr>
                        <a:t>Adaboost</a:t>
                      </a:r>
                      <a:r>
                        <a:rPr lang="en-US" sz="1400" kern="1200" dirty="0">
                          <a:solidFill>
                            <a:schemeClr val="dk1"/>
                          </a:solidFill>
                          <a:effectLst/>
                          <a:latin typeface="Times New Roman" panose="02020603050405020304" pitchFamily="18" charset="0"/>
                          <a:ea typeface="+mn-ea"/>
                          <a:cs typeface="Times New Roman" panose="02020603050405020304" pitchFamily="18" charset="0"/>
                        </a:rPr>
                        <a:t> classifiers.</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Achieved accuracy of 99% with stacking classifier and random over sampling technique.</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SMOTE sampling technique gave an accuracy of 93%.</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Experimented with three sampling techniques on unbalanced dataset.</a:t>
                      </a:r>
                    </a:p>
                    <a:p>
                      <a:pPr marL="0" indent="0">
                        <a:buFont typeface="Arial" panose="020B0604020202020204" pitchFamily="34" charset="0"/>
                        <a:buNone/>
                      </a:pPr>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p>
                      <a:pPr marL="285750" indent="-285750">
                        <a:buFont typeface="Arial" panose="020B0604020202020204" pitchFamily="34" charset="0"/>
                        <a:buChar char="•"/>
                      </a:pPr>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txBody>
                  <a:tcPr marL="109905" marR="109905" marT="54952" marB="54952"/>
                </a:tc>
                <a:extLst>
                  <a:ext uri="{0D108BD9-81ED-4DB2-BD59-A6C34878D82A}">
                    <a16:rowId xmlns:a16="http://schemas.microsoft.com/office/drawing/2014/main" val="1507602559"/>
                  </a:ext>
                </a:extLst>
              </a:tr>
              <a:tr h="280058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u="none" dirty="0">
                          <a:latin typeface="Times New Roman" panose="02020603050405020304" pitchFamily="18" charset="0"/>
                          <a:cs typeface="Times New Roman" panose="02020603050405020304" pitchFamily="18" charset="0"/>
                        </a:rPr>
                        <a:t>[8]:</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u="none" dirty="0">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u="none" dirty="0">
                          <a:latin typeface="Times New Roman" panose="02020603050405020304" pitchFamily="18" charset="0"/>
                          <a:cs typeface="Times New Roman" panose="02020603050405020304" pitchFamily="18" charset="0"/>
                        </a:rPr>
                        <a:t>Title: Deep Learning for Detecting and Locating Myocardial Infarction by Electrocardiogram : A Literature review.</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u="none" dirty="0">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u="none" dirty="0">
                          <a:latin typeface="Times New Roman" panose="02020603050405020304" pitchFamily="18" charset="0"/>
                          <a:cs typeface="Times New Roman" panose="02020603050405020304" pitchFamily="18" charset="0"/>
                        </a:rPr>
                        <a:t>Author: Ping Xiong , Simon Ming-Yuen Lee and </a:t>
                      </a:r>
                      <a:r>
                        <a:rPr lang="en-US" sz="1400" u="none" dirty="0" err="1">
                          <a:latin typeface="Times New Roman" panose="02020603050405020304" pitchFamily="18" charset="0"/>
                          <a:cs typeface="Times New Roman" panose="02020603050405020304" pitchFamily="18" charset="0"/>
                        </a:rPr>
                        <a:t>Ging</a:t>
                      </a:r>
                      <a:r>
                        <a:rPr lang="en-US" sz="1400" u="none" dirty="0">
                          <a:latin typeface="Times New Roman" panose="02020603050405020304" pitchFamily="18" charset="0"/>
                          <a:cs typeface="Times New Roman" panose="02020603050405020304" pitchFamily="18" charset="0"/>
                        </a:rPr>
                        <a:t> Chan.</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u="none" dirty="0">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u="none" dirty="0">
                          <a:latin typeface="Times New Roman" panose="02020603050405020304" pitchFamily="18" charset="0"/>
                          <a:cs typeface="Times New Roman" panose="02020603050405020304" pitchFamily="18" charset="0"/>
                        </a:rPr>
                        <a:t>Dataset: Not Specified.</a:t>
                      </a:r>
                    </a:p>
                  </a:txBody>
                  <a:tcPr marL="109905" marR="109905" marT="54952" marB="54952"/>
                </a:tc>
                <a:tc>
                  <a:txBody>
                    <a:bodyPr/>
                    <a:lstStyle/>
                    <a:p>
                      <a:pPr marL="0" indent="0" algn="just">
                        <a:buFont typeface="Arial" panose="020B0604020202020204" pitchFamily="34" charset="0"/>
                        <a:buNone/>
                      </a:pPr>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CNN obtained the best popularity in both MI detection and localization.</a:t>
                      </a:r>
                    </a:p>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CNN and </a:t>
                      </a:r>
                      <a:r>
                        <a:rPr lang="en-US" sz="1400" kern="1200" dirty="0" err="1">
                          <a:solidFill>
                            <a:schemeClr val="dk1"/>
                          </a:solidFill>
                          <a:effectLst/>
                          <a:latin typeface="Times New Roman" panose="02020603050405020304" pitchFamily="18" charset="0"/>
                          <a:ea typeface="+mn-ea"/>
                          <a:cs typeface="Times New Roman" panose="02020603050405020304" pitchFamily="18" charset="0"/>
                        </a:rPr>
                        <a:t>ResNet</a:t>
                      </a:r>
                      <a:r>
                        <a:rPr lang="en-US" sz="1400" kern="1200" dirty="0">
                          <a:solidFill>
                            <a:schemeClr val="dk1"/>
                          </a:solidFill>
                          <a:effectLst/>
                          <a:latin typeface="Times New Roman" panose="02020603050405020304" pitchFamily="18" charset="0"/>
                          <a:ea typeface="+mn-ea"/>
                          <a:cs typeface="Times New Roman" panose="02020603050405020304" pitchFamily="18" charset="0"/>
                        </a:rPr>
                        <a:t> models achieved the highest performance.</a:t>
                      </a:r>
                    </a:p>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Maximum accuracies of the six different methods are all beyond 97%.</a:t>
                      </a:r>
                    </a:p>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DL techniques have reported maximum accuracies beyond 97%.</a:t>
                      </a:r>
                    </a:p>
                  </a:txBody>
                  <a:tcPr marL="109905" marR="109905" marT="54952" marB="54952"/>
                </a:tc>
                <a:extLst>
                  <a:ext uri="{0D108BD9-81ED-4DB2-BD59-A6C34878D82A}">
                    <a16:rowId xmlns:a16="http://schemas.microsoft.com/office/drawing/2014/main" val="100481777"/>
                  </a:ext>
                </a:extLst>
              </a:tr>
            </a:tbl>
          </a:graphicData>
        </a:graphic>
      </p:graphicFrame>
    </p:spTree>
    <p:extLst>
      <p:ext uri="{BB962C8B-B14F-4D97-AF65-F5344CB8AC3E}">
        <p14:creationId xmlns:p14="http://schemas.microsoft.com/office/powerpoint/2010/main" val="564680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76BB6AE-24C6-9B40-E16A-57074C7742D6}"/>
              </a:ext>
            </a:extLst>
          </p:cNvPr>
          <p:cNvGraphicFramePr>
            <a:graphicFrameLocks noGrp="1"/>
          </p:cNvGraphicFramePr>
          <p:nvPr>
            <p:extLst>
              <p:ext uri="{D42A27DB-BD31-4B8C-83A1-F6EECF244321}">
                <p14:modId xmlns:p14="http://schemas.microsoft.com/office/powerpoint/2010/main" val="3851801392"/>
              </p:ext>
            </p:extLst>
          </p:nvPr>
        </p:nvGraphicFramePr>
        <p:xfrm>
          <a:off x="0" y="0"/>
          <a:ext cx="12192000" cy="6690728"/>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139755788"/>
                    </a:ext>
                  </a:extLst>
                </a:gridCol>
                <a:gridCol w="6096000">
                  <a:extLst>
                    <a:ext uri="{9D8B030D-6E8A-4147-A177-3AD203B41FA5}">
                      <a16:colId xmlns:a16="http://schemas.microsoft.com/office/drawing/2014/main" val="249802220"/>
                    </a:ext>
                  </a:extLst>
                </a:gridCol>
              </a:tblGrid>
              <a:tr h="8385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mn-lt"/>
                          <a:ea typeface="+mn-ea"/>
                          <a:cs typeface="+mn-cs"/>
                        </a:rPr>
                        <a:t>Research Paper</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mn-lt"/>
                          <a:ea typeface="+mn-ea"/>
                          <a:cs typeface="+mn-cs"/>
                        </a:rPr>
                        <a:t>Remarks</a:t>
                      </a:r>
                    </a:p>
                    <a:p>
                      <a:endParaRPr lang="en-IN" dirty="0"/>
                    </a:p>
                  </a:txBody>
                  <a:tcPr/>
                </a:tc>
                <a:extLst>
                  <a:ext uri="{0D108BD9-81ED-4DB2-BD59-A6C34878D82A}">
                    <a16:rowId xmlns:a16="http://schemas.microsoft.com/office/drawing/2014/main" val="1239872817"/>
                  </a:ext>
                </a:extLst>
              </a:tr>
              <a:tr h="3017815">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[9]:</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Title: “Using recurrent neural network models for early detection</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of heart failure onset”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Author: Edward Choi, Andy Schuetz, Walter F Stewart and </a:t>
                      </a:r>
                      <a:r>
                        <a:rPr kumimoji="0" lang="en-US" sz="14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Jimeng</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Sun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Dataset</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Dataset consisted of 4178 incident HF cases and 29,139 control patients. Average number of clinical codes assigned to each patient was approximately 72. Dataset included 6,910 diagnosis codes, 6,897 medication codes, and 4,374 procedure codes. Full sample of 265,336 patients was used for training the medical concept vectors.</a:t>
                      </a:r>
                    </a:p>
                    <a:p>
                      <a:endParaRPr lang="en-IN" dirty="0"/>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The recurrent neural network (RNN) model had an AUC of 0.777 with a 12-month observation window.</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When using an 18-month observation window, the RNN model had an AUC of 0.883.</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The RNN model outperformed logistic regression, MLP, SVM, and KNN models.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Models trained using medical concept vectors performed better than one-hot vectors.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GRU deep learning models outperformed logistic regression, MLP, SVM, and KNN.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Sequential nature of clinical records is important for predicting HF diagnosis.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Future work includes incorporating expert knowledge and expanding to other healthcare applications.</a:t>
                      </a:r>
                    </a:p>
                    <a:p>
                      <a:endParaRPr lang="en-IN" dirty="0"/>
                    </a:p>
                  </a:txBody>
                  <a:tcPr/>
                </a:tc>
                <a:extLst>
                  <a:ext uri="{0D108BD9-81ED-4DB2-BD59-A6C34878D82A}">
                    <a16:rowId xmlns:a16="http://schemas.microsoft.com/office/drawing/2014/main" val="564787199"/>
                  </a:ext>
                </a:extLst>
              </a:tr>
              <a:tr h="43751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[10]:</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Title: “Deep Learning for Predicting Congestive Heart Failure”.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Author: </a:t>
                      </a:r>
                      <a:r>
                        <a:rPr kumimoji="0" lang="it-IT"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Francesco Goretti , Busola Oronti , Massimo Milli and Ernesto Iadanza.</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Dataset: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dataset used in this paper was gathered from 2012 to 2021 at the Santa Maria Nuova Hospital in Florence, Italy, and consisted of 1888 records from 760 patients.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dataset included several patient characteristics, such as parameters, etiology, comorbidities, therapy, and extracted values from ECG.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dataset underwent data preprocessing, including dealing with missing and incorrect data, resulting in a total of 641 records with assigned values.</a:t>
                      </a:r>
                    </a:p>
                    <a:p>
                      <a:endParaRPr lang="en-IN" dirty="0"/>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Four models were tested on a dataset of 1037 records.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Model 1 emerged as the best performing model.</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Model 1 had an accuracy score of 69% on the test set.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Model 1 had the most balanced performance and did not output extremely wrong classifications.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metrics considered were false positive rate, AUROC, AUPRC, and confusion matrix.</a:t>
                      </a:r>
                    </a:p>
                    <a:p>
                      <a:endParaRPr lang="en-IN" dirty="0"/>
                    </a:p>
                  </a:txBody>
                  <a:tcPr/>
                </a:tc>
                <a:extLst>
                  <a:ext uri="{0D108BD9-81ED-4DB2-BD59-A6C34878D82A}">
                    <a16:rowId xmlns:a16="http://schemas.microsoft.com/office/drawing/2014/main" val="4270375231"/>
                  </a:ext>
                </a:extLst>
              </a:tr>
            </a:tbl>
          </a:graphicData>
        </a:graphic>
      </p:graphicFrame>
    </p:spTree>
    <p:extLst>
      <p:ext uri="{BB962C8B-B14F-4D97-AF65-F5344CB8AC3E}">
        <p14:creationId xmlns:p14="http://schemas.microsoft.com/office/powerpoint/2010/main" val="3303513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3CA82-AA66-716A-26E0-05E012D6F65F}"/>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749EC11-938D-9F47-16D2-940E542AF105}"/>
              </a:ext>
            </a:extLst>
          </p:cNvPr>
          <p:cNvGraphicFramePr>
            <a:graphicFrameLocks noGrp="1"/>
          </p:cNvGraphicFramePr>
          <p:nvPr>
            <p:extLst>
              <p:ext uri="{D42A27DB-BD31-4B8C-83A1-F6EECF244321}">
                <p14:modId xmlns:p14="http://schemas.microsoft.com/office/powerpoint/2010/main" val="1208054035"/>
              </p:ext>
            </p:extLst>
          </p:nvPr>
        </p:nvGraphicFramePr>
        <p:xfrm>
          <a:off x="296333" y="1295400"/>
          <a:ext cx="11599334" cy="4267200"/>
        </p:xfrm>
        <a:graphic>
          <a:graphicData uri="http://schemas.openxmlformats.org/drawingml/2006/table">
            <a:tbl>
              <a:tblPr firstRow="1" bandRow="1">
                <a:tableStyleId>{5C22544A-7EE6-4342-B048-85BDC9FD1C3A}</a:tableStyleId>
              </a:tblPr>
              <a:tblGrid>
                <a:gridCol w="5799667">
                  <a:extLst>
                    <a:ext uri="{9D8B030D-6E8A-4147-A177-3AD203B41FA5}">
                      <a16:colId xmlns:a16="http://schemas.microsoft.com/office/drawing/2014/main" val="2139755788"/>
                    </a:ext>
                  </a:extLst>
                </a:gridCol>
                <a:gridCol w="5799667">
                  <a:extLst>
                    <a:ext uri="{9D8B030D-6E8A-4147-A177-3AD203B41FA5}">
                      <a16:colId xmlns:a16="http://schemas.microsoft.com/office/drawing/2014/main" val="249802220"/>
                    </a:ext>
                  </a:extLst>
                </a:gridCol>
              </a:tblGrid>
              <a:tr h="4762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mn-lt"/>
                          <a:ea typeface="+mn-ea"/>
                          <a:cs typeface="+mn-cs"/>
                        </a:rPr>
                        <a:t>Research Paper</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mn-lt"/>
                          <a:ea typeface="+mn-ea"/>
                          <a:cs typeface="+mn-cs"/>
                        </a:rPr>
                        <a:t>Remarks</a:t>
                      </a:r>
                    </a:p>
                    <a:p>
                      <a:endParaRPr lang="en-IN" dirty="0"/>
                    </a:p>
                  </a:txBody>
                  <a:tcPr/>
                </a:tc>
                <a:extLst>
                  <a:ext uri="{0D108BD9-81ED-4DB2-BD59-A6C34878D82A}">
                    <a16:rowId xmlns:a16="http://schemas.microsoft.com/office/drawing/2014/main" val="1239872817"/>
                  </a:ext>
                </a:extLst>
              </a:tr>
              <a:tr h="240242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[11]:</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Title</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"Improving ECG Classification Performance by Using an</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Optimized One-Dimensional Residual Network Model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Authors</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4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Junbin</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Zang, </a:t>
                      </a:r>
                      <a:r>
                        <a:rPr kumimoji="0" lang="en-US" sz="14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Juliang</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Wang , Zhidong Zhang , </a:t>
                      </a:r>
                      <a:r>
                        <a:rPr kumimoji="0" lang="en-US" sz="14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Yongqiu</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Zheng and </a:t>
                      </a:r>
                      <a:r>
                        <a:rPr kumimoji="0" lang="en-US" sz="14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Chenyang</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Xue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Dataset</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specific number of case records and ECG data segments used from each database are as follows: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MIT-BIH arrhythmia database: 43 case records, divided into 92,192 ECG data segments.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ST segment abnormality database: 28 case records, divided into 76,149 ECG data segments.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ST-T database (EU): 81 case records, divided into 56,443 ECG data segments.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Ambulatory ECG database of sudden cardiac death: 12 case records, divided into 244,176 ECG data segments.</a:t>
                      </a:r>
                    </a:p>
                    <a:p>
                      <a:endParaRPr lang="en-IN" dirty="0"/>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average classification accuracy of the APRN model is 97.89%.</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accuracies of CNN, CNN-R, and ResNet-18 are 97.17%, 97.53%, and 97.73% respectively.</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APRN model improves the classification accuracy of each class by 16.44% compared to ResNet-18.</a:t>
                      </a:r>
                    </a:p>
                    <a:p>
                      <a:endParaRPr lang="en-IN" dirty="0"/>
                    </a:p>
                  </a:txBody>
                  <a:tcPr/>
                </a:tc>
                <a:extLst>
                  <a:ext uri="{0D108BD9-81ED-4DB2-BD59-A6C34878D82A}">
                    <a16:rowId xmlns:a16="http://schemas.microsoft.com/office/drawing/2014/main" val="564787199"/>
                  </a:ext>
                </a:extLst>
              </a:tr>
            </a:tbl>
          </a:graphicData>
        </a:graphic>
      </p:graphicFrame>
    </p:spTree>
    <p:extLst>
      <p:ext uri="{BB962C8B-B14F-4D97-AF65-F5344CB8AC3E}">
        <p14:creationId xmlns:p14="http://schemas.microsoft.com/office/powerpoint/2010/main" val="3167131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886263-CF7B-B837-6DAA-F89A85F36E10}"/>
              </a:ext>
            </a:extLst>
          </p:cNvPr>
          <p:cNvSpPr>
            <a:spLocks noGrp="1"/>
          </p:cNvSpPr>
          <p:nvPr>
            <p:ph type="title"/>
          </p:nvPr>
        </p:nvSpPr>
        <p:spPr>
          <a:xfrm>
            <a:off x="1097280" y="286604"/>
            <a:ext cx="10058400" cy="1343414"/>
          </a:xfrm>
        </p:spPr>
        <p:txBody>
          <a:bodyPr/>
          <a:lstStyle/>
          <a:p>
            <a:r>
              <a:rPr lang="en-US" dirty="0"/>
              <a:t>Challenges (Research Gaps)</a:t>
            </a:r>
          </a:p>
        </p:txBody>
      </p:sp>
      <p:sp>
        <p:nvSpPr>
          <p:cNvPr id="4" name="Content Placeholder 3">
            <a:extLst>
              <a:ext uri="{FF2B5EF4-FFF2-40B4-BE49-F238E27FC236}">
                <a16:creationId xmlns:a16="http://schemas.microsoft.com/office/drawing/2014/main" id="{39003538-80CD-CE2A-E334-4D8BD8A2D757}"/>
              </a:ext>
            </a:extLst>
          </p:cNvPr>
          <p:cNvSpPr>
            <a:spLocks noGrp="1"/>
          </p:cNvSpPr>
          <p:nvPr>
            <p:ph idx="1"/>
          </p:nvPr>
        </p:nvSpPr>
        <p:spPr>
          <a:xfrm>
            <a:off x="874643" y="1845734"/>
            <a:ext cx="10281037" cy="4323054"/>
          </a:xfrm>
        </p:spPr>
        <p:txBody>
          <a:bodyPr>
            <a:normAutofit/>
          </a:bodyPr>
          <a:lstStyle/>
          <a:p>
            <a:pPr>
              <a:buFont typeface="Arial" panose="020B0604020202020204" pitchFamily="34" charset="0"/>
              <a:buChar char="•"/>
            </a:pPr>
            <a:r>
              <a:rPr lang="en-US" sz="1400" b="1" dirty="0">
                <a:solidFill>
                  <a:srgbClr val="000000"/>
                </a:solidFill>
                <a:latin typeface="Times New Roman" panose="02020603050405020304" pitchFamily="18" charset="0"/>
                <a:cs typeface="Times New Roman" panose="02020603050405020304" pitchFamily="18" charset="0"/>
              </a:rPr>
              <a:t>[1]:</a:t>
            </a:r>
            <a:endParaRPr lang="en-US" sz="1200" dirty="0">
              <a:solidFill>
                <a:srgbClr val="00000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200" dirty="0">
                <a:solidFill>
                  <a:srgbClr val="000000"/>
                </a:solidFill>
                <a:latin typeface="Times New Roman" panose="02020603050405020304" pitchFamily="18" charset="0"/>
                <a:cs typeface="Times New Roman" panose="02020603050405020304" pitchFamily="18" charset="0"/>
              </a:rPr>
              <a:t>    Limited application of multi-scale neural networks in ECG classification.</a:t>
            </a:r>
          </a:p>
          <a:p>
            <a:pPr lvl="1">
              <a:buFont typeface="Arial" panose="020B0604020202020204" pitchFamily="34" charset="0"/>
              <a:buChar char="•"/>
            </a:pPr>
            <a:r>
              <a:rPr lang="en-US" sz="1200" dirty="0">
                <a:solidFill>
                  <a:srgbClr val="000000"/>
                </a:solidFill>
                <a:latin typeface="Times New Roman" panose="02020603050405020304" pitchFamily="18" charset="0"/>
                <a:cs typeface="Times New Roman" panose="02020603050405020304" pitchFamily="18" charset="0"/>
              </a:rPr>
              <a:t>    Existing networks do not fully utilize the information of multi-lead ECG.</a:t>
            </a:r>
          </a:p>
          <a:p>
            <a:pPr lvl="1">
              <a:buFont typeface="Arial" panose="020B0604020202020204" pitchFamily="34" charset="0"/>
              <a:buChar char="•"/>
            </a:pPr>
            <a:r>
              <a:rPr lang="en-US" sz="1200" dirty="0">
                <a:solidFill>
                  <a:srgbClr val="000000"/>
                </a:solidFill>
                <a:latin typeface="Times New Roman" panose="02020603050405020304" pitchFamily="18" charset="0"/>
                <a:cs typeface="Times New Roman" panose="02020603050405020304" pitchFamily="18" charset="0"/>
              </a:rPr>
              <a:t>    Poor network performance for each view in single-view networks.</a:t>
            </a:r>
          </a:p>
          <a:p>
            <a:pPr>
              <a:buFont typeface="Arial" panose="020B0604020202020204" pitchFamily="34" charset="0"/>
              <a:buChar char="•"/>
            </a:pPr>
            <a:r>
              <a:rPr lang="en-US" sz="1400" b="1" dirty="0">
                <a:solidFill>
                  <a:srgbClr val="000000"/>
                </a:solidFill>
                <a:latin typeface="Times New Roman" panose="02020603050405020304" pitchFamily="18" charset="0"/>
                <a:cs typeface="Times New Roman" panose="02020603050405020304" pitchFamily="18" charset="0"/>
              </a:rPr>
              <a:t>[2]:</a:t>
            </a:r>
            <a:endParaRPr lang="en-US" sz="1200" b="0" i="0" dirty="0">
              <a:solidFill>
                <a:srgbClr val="000000"/>
              </a:solidFill>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No such specific Research Gap</a:t>
            </a:r>
            <a:endParaRPr lang="en-US" sz="1400" dirty="0">
              <a:solidFill>
                <a:srgbClr val="00000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b="1" dirty="0">
                <a:solidFill>
                  <a:srgbClr val="000000"/>
                </a:solidFill>
                <a:latin typeface="Times New Roman" panose="02020603050405020304" pitchFamily="18" charset="0"/>
                <a:cs typeface="Times New Roman" panose="02020603050405020304" pitchFamily="18" charset="0"/>
              </a:rPr>
              <a:t>[3]:</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There is a lack of investigation or debate about any potential biases or limitations in the dataset used for heart disease risk prediction. </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The paper does not provide any information on the generalizability of the findings or whether the results can be applied to other populations or datasets. </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The paper does not discuss the computational resources or time required for training and testing the machine learning classifiers. </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The paper does not mention any potential ethical considerations or implications of using machine learning classifiers for heart disease risk prediction </a:t>
            </a:r>
          </a:p>
        </p:txBody>
      </p:sp>
    </p:spTree>
    <p:extLst>
      <p:ext uri="{BB962C8B-B14F-4D97-AF65-F5344CB8AC3E}">
        <p14:creationId xmlns:p14="http://schemas.microsoft.com/office/powerpoint/2010/main" val="2293479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886263-CF7B-B837-6DAA-F89A85F36E10}"/>
              </a:ext>
            </a:extLst>
          </p:cNvPr>
          <p:cNvSpPr>
            <a:spLocks noGrp="1"/>
          </p:cNvSpPr>
          <p:nvPr>
            <p:ph type="title"/>
          </p:nvPr>
        </p:nvSpPr>
        <p:spPr>
          <a:xfrm>
            <a:off x="1097280" y="286604"/>
            <a:ext cx="10058400" cy="1343414"/>
          </a:xfrm>
        </p:spPr>
        <p:txBody>
          <a:bodyPr/>
          <a:lstStyle/>
          <a:p>
            <a:r>
              <a:rPr lang="en-US" dirty="0"/>
              <a:t>Challenges (Research Gaps)</a:t>
            </a:r>
          </a:p>
        </p:txBody>
      </p:sp>
      <p:sp>
        <p:nvSpPr>
          <p:cNvPr id="4" name="Content Placeholder 3">
            <a:extLst>
              <a:ext uri="{FF2B5EF4-FFF2-40B4-BE49-F238E27FC236}">
                <a16:creationId xmlns:a16="http://schemas.microsoft.com/office/drawing/2014/main" id="{39003538-80CD-CE2A-E334-4D8BD8A2D757}"/>
              </a:ext>
            </a:extLst>
          </p:cNvPr>
          <p:cNvSpPr>
            <a:spLocks noGrp="1"/>
          </p:cNvSpPr>
          <p:nvPr>
            <p:ph idx="1"/>
          </p:nvPr>
        </p:nvSpPr>
        <p:spPr>
          <a:xfrm>
            <a:off x="985961" y="1792725"/>
            <a:ext cx="10281037" cy="4515310"/>
          </a:xfrm>
        </p:spPr>
        <p:txBody>
          <a:bodyPr>
            <a:normAutofit/>
          </a:bodyPr>
          <a:lstStyle/>
          <a:p>
            <a:pPr>
              <a:buFont typeface="Arial" panose="020B0604020202020204" pitchFamily="34" charset="0"/>
              <a:buChar char="•"/>
            </a:pPr>
            <a:r>
              <a:rPr lang="en-US" sz="1400" b="1" dirty="0">
                <a:solidFill>
                  <a:srgbClr val="000000"/>
                </a:solidFill>
                <a:latin typeface="Times New Roman" panose="02020603050405020304" pitchFamily="18" charset="0"/>
                <a:cs typeface="Times New Roman" panose="02020603050405020304" pitchFamily="18" charset="0"/>
              </a:rPr>
              <a:t>[4]:</a:t>
            </a:r>
            <a:endParaRPr lang="en-US" sz="1400" b="0" i="0" dirty="0">
              <a:solidFill>
                <a:srgbClr val="000000"/>
              </a:solidFill>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Further studies needed to investigate efficiency when skipping preprocessing steps.</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Further studies needed to investigate efficiency when utilizing automatic feature extraction.</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Further studies needed to investigate efficiency when using different ECG leads.</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Further studies needed to investigate efficiency when using a larger dataset.</a:t>
            </a:r>
          </a:p>
          <a:p>
            <a:pPr>
              <a:buFont typeface="Arial" panose="020B0604020202020204" pitchFamily="34" charset="0"/>
              <a:buChar char="•"/>
            </a:pPr>
            <a:r>
              <a:rPr lang="en-US" sz="1400" b="1" dirty="0">
                <a:solidFill>
                  <a:srgbClr val="000000"/>
                </a:solidFill>
                <a:latin typeface="Times New Roman" panose="02020603050405020304" pitchFamily="18" charset="0"/>
                <a:cs typeface="Times New Roman" panose="02020603050405020304" pitchFamily="18" charset="0"/>
              </a:rPr>
              <a:t>[5]:</a:t>
            </a:r>
            <a:endParaRPr lang="en-US" sz="1400" b="0" i="0" dirty="0">
              <a:solidFill>
                <a:srgbClr val="000000"/>
              </a:solidFill>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Small dataset used for analysis </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Overfitting observed in decision tree algorithm </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Less precision in multiple models explored </a:t>
            </a:r>
          </a:p>
          <a:p>
            <a:pPr lvl="1">
              <a:buFont typeface="Arial" panose="020B0604020202020204" pitchFamily="34" charset="0"/>
              <a:buChar char="•"/>
            </a:pPr>
            <a:endParaRPr lang="en-US" sz="14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412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886263-CF7B-B837-6DAA-F89A85F36E10}"/>
              </a:ext>
            </a:extLst>
          </p:cNvPr>
          <p:cNvSpPr>
            <a:spLocks noGrp="1"/>
          </p:cNvSpPr>
          <p:nvPr>
            <p:ph type="title"/>
          </p:nvPr>
        </p:nvSpPr>
        <p:spPr>
          <a:xfrm>
            <a:off x="1097280" y="286604"/>
            <a:ext cx="10058400" cy="1343414"/>
          </a:xfrm>
        </p:spPr>
        <p:txBody>
          <a:bodyPr/>
          <a:lstStyle/>
          <a:p>
            <a:r>
              <a:rPr lang="en-US" dirty="0"/>
              <a:t>Challenges (Research Gaps)</a:t>
            </a:r>
          </a:p>
        </p:txBody>
      </p:sp>
      <p:sp>
        <p:nvSpPr>
          <p:cNvPr id="4" name="Content Placeholder 3">
            <a:extLst>
              <a:ext uri="{FF2B5EF4-FFF2-40B4-BE49-F238E27FC236}">
                <a16:creationId xmlns:a16="http://schemas.microsoft.com/office/drawing/2014/main" id="{39003538-80CD-CE2A-E334-4D8BD8A2D757}"/>
              </a:ext>
            </a:extLst>
          </p:cNvPr>
          <p:cNvSpPr>
            <a:spLocks noGrp="1"/>
          </p:cNvSpPr>
          <p:nvPr>
            <p:ph idx="1"/>
          </p:nvPr>
        </p:nvSpPr>
        <p:spPr>
          <a:xfrm>
            <a:off x="874643" y="1845734"/>
            <a:ext cx="10281037" cy="4396040"/>
          </a:xfrm>
        </p:spPr>
        <p:txBody>
          <a:bodyPr>
            <a:normAutofit lnSpcReduction="10000"/>
          </a:bodyPr>
          <a:lstStyle/>
          <a:p>
            <a:pPr>
              <a:buFont typeface="Arial" panose="020B0604020202020204" pitchFamily="34" charset="0"/>
              <a:buChar char="•"/>
            </a:pPr>
            <a:r>
              <a:rPr lang="en-US" sz="1400" b="1" dirty="0">
                <a:solidFill>
                  <a:srgbClr val="000000"/>
                </a:solidFill>
                <a:latin typeface="Times New Roman" panose="02020603050405020304" pitchFamily="18" charset="0"/>
                <a:cs typeface="Times New Roman" panose="02020603050405020304" pitchFamily="18" charset="0"/>
              </a:rPr>
              <a:t>[6]:</a:t>
            </a:r>
            <a:endParaRPr lang="en-US" sz="1400" dirty="0">
              <a:solidFill>
                <a:srgbClr val="00000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The paper does not mention about the proposed machine learning-based approach for the prediction of cardiovascular diseases.</a:t>
            </a:r>
          </a:p>
          <a:p>
            <a:pPr lvl="1">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The paper does not provide any information about the potential limitations or drawbacks of the supervised ML models used in the study, such as SVM, K-nearest neighbors (KNN), </a:t>
            </a:r>
            <a:r>
              <a:rPr lang="en-US" sz="1400" dirty="0" err="1">
                <a:solidFill>
                  <a:srgbClr val="000000"/>
                </a:solidFill>
                <a:latin typeface="Times New Roman" panose="02020603050405020304" pitchFamily="18" charset="0"/>
                <a:cs typeface="Times New Roman" panose="02020603050405020304" pitchFamily="18" charset="0"/>
              </a:rPr>
              <a:t>XGBoost</a:t>
            </a:r>
            <a:r>
              <a:rPr lang="en-US" sz="1400" dirty="0">
                <a:solidFill>
                  <a:srgbClr val="000000"/>
                </a:solidFill>
                <a:latin typeface="Times New Roman" panose="02020603050405020304" pitchFamily="18" charset="0"/>
                <a:cs typeface="Times New Roman" panose="02020603050405020304" pitchFamily="18" charset="0"/>
              </a:rPr>
              <a:t>, RF, </a:t>
            </a:r>
            <a:r>
              <a:rPr lang="en-US" sz="1400" dirty="0" err="1">
                <a:solidFill>
                  <a:srgbClr val="000000"/>
                </a:solidFill>
                <a:latin typeface="Times New Roman" panose="02020603050405020304" pitchFamily="18" charset="0"/>
                <a:cs typeface="Times New Roman" panose="02020603050405020304" pitchFamily="18" charset="0"/>
              </a:rPr>
              <a:t>LightBoost</a:t>
            </a:r>
            <a:r>
              <a:rPr lang="en-US" sz="1400" dirty="0">
                <a:solidFill>
                  <a:srgbClr val="000000"/>
                </a:solidFill>
                <a:latin typeface="Times New Roman" panose="02020603050405020304" pitchFamily="18" charset="0"/>
                <a:cs typeface="Times New Roman" panose="02020603050405020304" pitchFamily="18" charset="0"/>
              </a:rPr>
              <a:t> (LB), and stochastic gradient descent (SGD). </a:t>
            </a:r>
          </a:p>
          <a:p>
            <a:pPr lvl="1">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In the paper , they do not discuss any limitations related to the data preprocessing phase, which is an essential part of the machine learning pipeline. </a:t>
            </a:r>
          </a:p>
          <a:p>
            <a:pPr lvl="1">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In the paper , they do not address any limitations related to the generalizability or external validity of the proposed model. </a:t>
            </a:r>
          </a:p>
          <a:p>
            <a:pPr>
              <a:buFont typeface="Arial" panose="020B0604020202020204" pitchFamily="34" charset="0"/>
              <a:buChar char="•"/>
            </a:pPr>
            <a:r>
              <a:rPr lang="en-US" sz="1400" b="1" dirty="0">
                <a:solidFill>
                  <a:srgbClr val="000000"/>
                </a:solidFill>
                <a:latin typeface="Times New Roman" panose="02020603050405020304" pitchFamily="18" charset="0"/>
                <a:cs typeface="Times New Roman" panose="02020603050405020304" pitchFamily="18" charset="0"/>
              </a:rPr>
              <a:t>[7]:</a:t>
            </a:r>
            <a:r>
              <a:rPr lang="en-US" sz="1200" b="0" i="0" dirty="0">
                <a:solidFill>
                  <a:srgbClr val="000000"/>
                </a:solidFill>
                <a:effectLst/>
                <a:latin typeface="Times New Roman" panose="02020603050405020304" pitchFamily="18" charset="0"/>
                <a:cs typeface="Times New Roman" panose="02020603050405020304" pitchFamily="18" charset="0"/>
              </a:rPr>
              <a:t>.</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High quality and quantity of datasets are required . DL algorithms' overfitting to single datasets . There is a Insufficient variety in demographics within the gathered datasets. Possible racial disparities in the model's predictions might skew them . It is important to investigate how racial disparities affect DL algorithms used to detect diseases. Factors influencing model performance apart from dataset size . In training models, overfitting should be taken into account. </a:t>
            </a:r>
          </a:p>
          <a:p>
            <a:pPr>
              <a:buFont typeface="Arial" panose="020B0604020202020204" pitchFamily="34" charset="0"/>
              <a:buChar char="•"/>
            </a:pPr>
            <a:r>
              <a:rPr lang="en-US" sz="1400" b="1" dirty="0">
                <a:solidFill>
                  <a:srgbClr val="000000"/>
                </a:solidFill>
                <a:latin typeface="Times New Roman" panose="02020603050405020304" pitchFamily="18" charset="0"/>
                <a:cs typeface="Times New Roman" panose="02020603050405020304" pitchFamily="18" charset="0"/>
              </a:rPr>
              <a:t>[8]:</a:t>
            </a:r>
            <a:endParaRPr lang="en-US" sz="1200" b="0" i="0" dirty="0">
              <a:solidFill>
                <a:srgbClr val="000000"/>
              </a:solidFill>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The paper does not mention the specific sampling techniques used for balancing the unbalanced dataset, making it difficult to assess the effectiveness of the chosen techniques .</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The paper does not provide a detailed explanation of the feature selection techniques used, making it unclear how the best features were identified .</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The paper does not provide any insights into the interpretability of the proposed model, making it difficult to understand the underlying factors contributing to the heart disease predictions</a:t>
            </a:r>
          </a:p>
        </p:txBody>
      </p:sp>
    </p:spTree>
    <p:extLst>
      <p:ext uri="{BB962C8B-B14F-4D97-AF65-F5344CB8AC3E}">
        <p14:creationId xmlns:p14="http://schemas.microsoft.com/office/powerpoint/2010/main" val="1260220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886263-CF7B-B837-6DAA-F89A85F36E10}"/>
              </a:ext>
            </a:extLst>
          </p:cNvPr>
          <p:cNvSpPr>
            <a:spLocks noGrp="1"/>
          </p:cNvSpPr>
          <p:nvPr>
            <p:ph type="title"/>
          </p:nvPr>
        </p:nvSpPr>
        <p:spPr>
          <a:xfrm>
            <a:off x="1097280" y="286604"/>
            <a:ext cx="10058400" cy="1343414"/>
          </a:xfrm>
        </p:spPr>
        <p:txBody>
          <a:bodyPr/>
          <a:lstStyle/>
          <a:p>
            <a:r>
              <a:rPr lang="en-US" dirty="0"/>
              <a:t>Challenges (Research Gaps)</a:t>
            </a:r>
          </a:p>
        </p:txBody>
      </p:sp>
      <p:sp>
        <p:nvSpPr>
          <p:cNvPr id="4" name="Content Placeholder 3">
            <a:extLst>
              <a:ext uri="{FF2B5EF4-FFF2-40B4-BE49-F238E27FC236}">
                <a16:creationId xmlns:a16="http://schemas.microsoft.com/office/drawing/2014/main" id="{39003538-80CD-CE2A-E334-4D8BD8A2D757}"/>
              </a:ext>
            </a:extLst>
          </p:cNvPr>
          <p:cNvSpPr>
            <a:spLocks noGrp="1"/>
          </p:cNvSpPr>
          <p:nvPr>
            <p:ph idx="1"/>
          </p:nvPr>
        </p:nvSpPr>
        <p:spPr>
          <a:xfrm>
            <a:off x="543339" y="1845734"/>
            <a:ext cx="10946296" cy="4369536"/>
          </a:xfrm>
        </p:spPr>
        <p:txBody>
          <a:bodyPr>
            <a:normAutofit/>
          </a:bodyPr>
          <a:lstStyle/>
          <a:p>
            <a:pPr>
              <a:buFont typeface="Arial" panose="020B0604020202020204" pitchFamily="34" charset="0"/>
              <a:buChar char="•"/>
            </a:pPr>
            <a:endParaRPr lang="en-US" sz="1400" dirty="0">
              <a:solidFill>
                <a:srgbClr val="00000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400" dirty="0">
              <a:solidFill>
                <a:srgbClr val="000000"/>
              </a:solidFill>
              <a:latin typeface="Times New Roman" panose="02020603050405020304" pitchFamily="18" charset="0"/>
              <a:cs typeface="Times New Roman" panose="02020603050405020304" pitchFamily="18" charset="0"/>
            </a:endParaRPr>
          </a:p>
          <a:p>
            <a:pPr marL="201168" lvl="1" indent="0">
              <a:buNone/>
            </a:pPr>
            <a:r>
              <a:rPr lang="en-US" sz="1400" b="1" dirty="0">
                <a:solidFill>
                  <a:srgbClr val="000000"/>
                </a:solidFill>
                <a:latin typeface="Times New Roman" panose="02020603050405020304" pitchFamily="18" charset="0"/>
                <a:cs typeface="Times New Roman" panose="02020603050405020304" pitchFamily="18" charset="0"/>
              </a:rPr>
              <a:t>[9]:</a:t>
            </a:r>
          </a:p>
          <a:p>
            <a:pPr lvl="1">
              <a:buFont typeface="Arial" panose="020B0604020202020204" pitchFamily="34" charset="0"/>
              <a:buChar char="•"/>
            </a:pP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 The constraints of employing recurrent neural network (RNN) models for early identification of heart failure onset are not covered in the article.</a:t>
            </a:r>
          </a:p>
          <a:p>
            <a:pPr lvl="1">
              <a:buFont typeface="Arial" panose="020B0604020202020204" pitchFamily="34" charset="0"/>
              <a:buChar char="•"/>
            </a:pP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The limits of the method's implementation or the tests that were carried out are not mentioned in the publication.</a:t>
            </a:r>
          </a:p>
          <a:p>
            <a:pPr lvl="1">
              <a:buFont typeface="Arial" panose="020B0604020202020204" pitchFamily="34" charset="0"/>
              <a:buChar char="•"/>
            </a:pP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Regarding potential biases or confounding variables that could impact how well the RNN models forecast the future, the research offers no information.</a:t>
            </a:r>
          </a:p>
          <a:p>
            <a:pPr lvl="1">
              <a:buFont typeface="Arial" panose="020B0604020202020204" pitchFamily="34" charset="0"/>
              <a:buChar char="•"/>
            </a:pP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The possible drawbacks or restrictions of using data from electronic health records (EHRs) to diagnose heart failure early are not discussed in the article.</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[10]:</a:t>
            </a:r>
            <a:endPar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84048" marR="0" lvl="1" indent="-182880" algn="l" defTabSz="914400" rtl="0" eaLnBrk="1" fontAlgn="auto" latinLnBrk="0" hangingPunct="1">
              <a:lnSpc>
                <a:spcPct val="90000"/>
              </a:lnSpc>
              <a:spcBef>
                <a:spcPts val="200"/>
              </a:spcBef>
              <a:spcAft>
                <a:spcPts val="400"/>
              </a:spcAft>
              <a:buClr>
                <a:srgbClr val="E48312"/>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Only 1037 records make up the limited dataset employed in this study, which may restrict how broadly applicable the results can be.</a:t>
            </a:r>
          </a:p>
          <a:p>
            <a:pPr marL="384048" marR="0" lvl="1" indent="-182880" algn="l" defTabSz="914400" rtl="0" eaLnBrk="1" fontAlgn="auto" latinLnBrk="0" hangingPunct="1">
              <a:lnSpc>
                <a:spcPct val="90000"/>
              </a:lnSpc>
              <a:spcBef>
                <a:spcPts val="200"/>
              </a:spcBef>
              <a:spcAft>
                <a:spcPts val="400"/>
              </a:spcAft>
              <a:buClr>
                <a:srgbClr val="E48312"/>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lack of a thorough description of the particular deep learning models employed in the study in the report might make it challenging for other researchers to duplicate or expand on the findings.</a:t>
            </a:r>
          </a:p>
          <a:p>
            <a:pPr marL="384048" marR="0" lvl="1" indent="-182880" algn="l" defTabSz="914400" rtl="0" eaLnBrk="1" fontAlgn="auto" latinLnBrk="0" hangingPunct="1">
              <a:lnSpc>
                <a:spcPct val="90000"/>
              </a:lnSpc>
              <a:spcBef>
                <a:spcPts val="200"/>
              </a:spcBef>
              <a:spcAft>
                <a:spcPts val="400"/>
              </a:spcAft>
              <a:buClr>
                <a:srgbClr val="E48312"/>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possible ethical issues and privacy concerns related to utilizing patient medical history data for predictive modeling are not discussed in the work.</a:t>
            </a:r>
          </a:p>
          <a:p>
            <a:pPr lvl="1">
              <a:buFont typeface="Arial" panose="020B0604020202020204" pitchFamily="34" charset="0"/>
              <a:buChar char="•"/>
            </a:pPr>
            <a:endParaRPr lang="en-US" sz="1400" b="0" i="0" dirty="0">
              <a:solidFill>
                <a:srgbClr val="000000"/>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77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ADE0A-4ECC-6C97-1F97-E5AA523F8E7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87E095-F13B-DB89-A113-308538D56CC2}"/>
              </a:ext>
            </a:extLst>
          </p:cNvPr>
          <p:cNvSpPr>
            <a:spLocks noGrp="1"/>
          </p:cNvSpPr>
          <p:nvPr>
            <p:ph type="title"/>
          </p:nvPr>
        </p:nvSpPr>
        <p:spPr>
          <a:xfrm>
            <a:off x="1097280" y="286604"/>
            <a:ext cx="10058400" cy="1343414"/>
          </a:xfrm>
        </p:spPr>
        <p:txBody>
          <a:bodyPr/>
          <a:lstStyle/>
          <a:p>
            <a:r>
              <a:rPr lang="en-US" dirty="0"/>
              <a:t>Challenges (Research Gaps)</a:t>
            </a:r>
          </a:p>
        </p:txBody>
      </p:sp>
      <p:sp>
        <p:nvSpPr>
          <p:cNvPr id="4" name="Content Placeholder 3">
            <a:extLst>
              <a:ext uri="{FF2B5EF4-FFF2-40B4-BE49-F238E27FC236}">
                <a16:creationId xmlns:a16="http://schemas.microsoft.com/office/drawing/2014/main" id="{F3F7859F-FF3F-CB4B-BAEE-25E0983C18F5}"/>
              </a:ext>
            </a:extLst>
          </p:cNvPr>
          <p:cNvSpPr>
            <a:spLocks noGrp="1"/>
          </p:cNvSpPr>
          <p:nvPr>
            <p:ph idx="1"/>
          </p:nvPr>
        </p:nvSpPr>
        <p:spPr>
          <a:xfrm>
            <a:off x="543339" y="1845734"/>
            <a:ext cx="10946296" cy="4369536"/>
          </a:xfrm>
        </p:spPr>
        <p:txBody>
          <a:bodyPr>
            <a:normAutofit/>
          </a:bodyPr>
          <a:lstStyle/>
          <a:p>
            <a:pPr>
              <a:buFont typeface="Arial" panose="020B0604020202020204" pitchFamily="34" charset="0"/>
              <a:buChar char="•"/>
            </a:pPr>
            <a:endParaRPr lang="en-US" sz="1400" dirty="0">
              <a:solidFill>
                <a:srgbClr val="00000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400" dirty="0">
              <a:solidFill>
                <a:srgbClr val="000000"/>
              </a:solidFill>
              <a:latin typeface="Times New Roman" panose="02020603050405020304" pitchFamily="18" charset="0"/>
              <a:cs typeface="Times New Roman" panose="02020603050405020304" pitchFamily="18" charset="0"/>
            </a:endParaRPr>
          </a:p>
          <a:p>
            <a:pPr marL="0" indent="0">
              <a:buNone/>
            </a:pPr>
            <a:endParaRPr lang="en-US" sz="1400" dirty="0">
              <a:solidFill>
                <a:srgbClr val="000000"/>
              </a:solidFill>
              <a:latin typeface="Times New Roman" panose="02020603050405020304" pitchFamily="18" charset="0"/>
              <a:cs typeface="Times New Roman" panose="02020603050405020304" pitchFamily="18" charset="0"/>
            </a:endParaRPr>
          </a:p>
          <a:p>
            <a:pPr marL="201168" lvl="1" indent="0">
              <a:buNone/>
            </a:pPr>
            <a:r>
              <a:rPr lang="en-US" sz="1400" b="1" dirty="0">
                <a:solidFill>
                  <a:srgbClr val="000000"/>
                </a:solidFill>
                <a:latin typeface="Times New Roman" panose="02020603050405020304" pitchFamily="18" charset="0"/>
                <a:cs typeface="Times New Roman" panose="02020603050405020304" pitchFamily="18" charset="0"/>
              </a:rPr>
              <a:t>[11]:</a:t>
            </a:r>
          </a:p>
          <a:p>
            <a:pPr lvl="1">
              <a:buFont typeface="Arial" panose="020B0604020202020204" pitchFamily="34" charset="0"/>
              <a:buChar char="•"/>
            </a:pP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800" kern="0" dirty="0">
                <a:effectLst/>
                <a:latin typeface="Times New Roman" panose="02020603050405020304" pitchFamily="18" charset="0"/>
                <a:ea typeface="Times New Roman" panose="02020603050405020304" pitchFamily="18" charset="0"/>
              </a:rPr>
              <a:t>Additional research is needed to examine the usefulness of skipping preprocessing operations. </a:t>
            </a:r>
          </a:p>
          <a:p>
            <a:pPr lvl="1">
              <a:buFont typeface="Arial" panose="020B0604020202020204" pitchFamily="34" charset="0"/>
              <a:buChar char="•"/>
            </a:pPr>
            <a:r>
              <a:rPr lang="en-US" kern="0" dirty="0">
                <a:latin typeface="Times New Roman" panose="02020603050405020304" pitchFamily="18" charset="0"/>
                <a:ea typeface="Times New Roman" panose="02020603050405020304" pitchFamily="18" charset="0"/>
              </a:rPr>
              <a:t>Need to </a:t>
            </a:r>
            <a:r>
              <a:rPr lang="en-US" sz="1800" kern="0" dirty="0">
                <a:effectLst/>
                <a:latin typeface="Times New Roman" panose="02020603050405020304" pitchFamily="18" charset="0"/>
                <a:ea typeface="Times New Roman" panose="02020603050405020304" pitchFamily="18" charset="0"/>
              </a:rPr>
              <a:t>analyze the efficiency of automated feature extraction, investigate the effects of using various ECG leads, and evaluate the efficiency of using a larger dataset.</a:t>
            </a:r>
            <a:endParaRPr lang="en-US" sz="1400" b="0" i="0" dirty="0">
              <a:solidFill>
                <a:srgbClr val="000000"/>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8468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55D76-0D0F-5AAC-8A1B-0034EA59C94B}"/>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294D1A98-3BDF-6D0D-A721-09EE3C82261E}"/>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Heart attacks, sometimes referred to as cardiac ischemia episodes, are a major global health concern. The illness is caused by an abrupt stoppage of blood flow to a section of the heart muscle, which damages or kills cardiac cells. Heart attacks continue to be a major source of morbidity and death despite advances in medical knowledge and treatment choices. As such, more study is required to fully understand the pathophysiological mechanisms, risk factors, and innovative therapies associated with heart attacks. Improving patient outcomes requires early discovery and accurate care; nevertheless, identifying at-risk patients and optimizing therapy options continue to provide hurdles. The necessity for thorough study to improve our knowledge of heart attacks and ultimately create more potent therapies and preventative strategies to lessen the worldwide burden of cardiovascular illnesses is highlighted by this issue statement.</a:t>
            </a:r>
          </a:p>
        </p:txBody>
      </p:sp>
    </p:spTree>
    <p:extLst>
      <p:ext uri="{BB962C8B-B14F-4D97-AF65-F5344CB8AC3E}">
        <p14:creationId xmlns:p14="http://schemas.microsoft.com/office/powerpoint/2010/main" val="3667090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CE92C-5A5C-5F38-50C4-7B42173E472D}"/>
              </a:ext>
            </a:extLst>
          </p:cNvPr>
          <p:cNvSpPr>
            <a:spLocks noGrp="1"/>
          </p:cNvSpPr>
          <p:nvPr>
            <p:ph type="title"/>
          </p:nvPr>
        </p:nvSpPr>
        <p:spPr/>
        <p:txBody>
          <a:bodyPr/>
          <a:lstStyle/>
          <a:p>
            <a:r>
              <a:rPr lang="en-US" dirty="0"/>
              <a:t>Contributions</a:t>
            </a:r>
            <a:endParaRPr lang="en-IN" dirty="0"/>
          </a:p>
        </p:txBody>
      </p:sp>
      <p:graphicFrame>
        <p:nvGraphicFramePr>
          <p:cNvPr id="6" name="Content Placeholder 5">
            <a:extLst>
              <a:ext uri="{FF2B5EF4-FFF2-40B4-BE49-F238E27FC236}">
                <a16:creationId xmlns:a16="http://schemas.microsoft.com/office/drawing/2014/main" id="{993E794D-910E-E647-1287-4744D86F8168}"/>
              </a:ext>
            </a:extLst>
          </p:cNvPr>
          <p:cNvGraphicFramePr>
            <a:graphicFrameLocks noGrp="1"/>
          </p:cNvGraphicFramePr>
          <p:nvPr>
            <p:ph idx="1"/>
            <p:extLst>
              <p:ext uri="{D42A27DB-BD31-4B8C-83A1-F6EECF244321}">
                <p14:modId xmlns:p14="http://schemas.microsoft.com/office/powerpoint/2010/main" val="1083865715"/>
              </p:ext>
            </p:extLst>
          </p:nvPr>
        </p:nvGraphicFramePr>
        <p:xfrm>
          <a:off x="1097280" y="2872740"/>
          <a:ext cx="10058400" cy="1381760"/>
        </p:xfrm>
        <a:graphic>
          <a:graphicData uri="http://schemas.openxmlformats.org/drawingml/2006/table">
            <a:tbl>
              <a:tblPr firstRow="1" bandRow="1">
                <a:tableStyleId>{21E4AEA4-8DFA-4A89-87EB-49C32662AFE0}</a:tableStyleId>
              </a:tblPr>
              <a:tblGrid>
                <a:gridCol w="2514600">
                  <a:extLst>
                    <a:ext uri="{9D8B030D-6E8A-4147-A177-3AD203B41FA5}">
                      <a16:colId xmlns:a16="http://schemas.microsoft.com/office/drawing/2014/main" val="743180107"/>
                    </a:ext>
                  </a:extLst>
                </a:gridCol>
                <a:gridCol w="2514600">
                  <a:extLst>
                    <a:ext uri="{9D8B030D-6E8A-4147-A177-3AD203B41FA5}">
                      <a16:colId xmlns:a16="http://schemas.microsoft.com/office/drawing/2014/main" val="871802634"/>
                    </a:ext>
                  </a:extLst>
                </a:gridCol>
                <a:gridCol w="2514600">
                  <a:extLst>
                    <a:ext uri="{9D8B030D-6E8A-4147-A177-3AD203B41FA5}">
                      <a16:colId xmlns:a16="http://schemas.microsoft.com/office/drawing/2014/main" val="740429222"/>
                    </a:ext>
                  </a:extLst>
                </a:gridCol>
                <a:gridCol w="2514600">
                  <a:extLst>
                    <a:ext uri="{9D8B030D-6E8A-4147-A177-3AD203B41FA5}">
                      <a16:colId xmlns:a16="http://schemas.microsoft.com/office/drawing/2014/main" val="147343413"/>
                    </a:ext>
                  </a:extLst>
                </a:gridCol>
              </a:tblGrid>
              <a:tr h="370840">
                <a:tc>
                  <a:txBody>
                    <a:bodyPr/>
                    <a:lstStyle/>
                    <a:p>
                      <a:pPr algn="ctr"/>
                      <a:r>
                        <a:rPr lang="en-IN" dirty="0"/>
                        <a:t>Roll No.</a:t>
                      </a:r>
                    </a:p>
                  </a:txBody>
                  <a:tcPr/>
                </a:tc>
                <a:tc>
                  <a:txBody>
                    <a:bodyPr/>
                    <a:lstStyle/>
                    <a:p>
                      <a:pPr algn="ctr"/>
                      <a:r>
                        <a:rPr lang="en-IN" dirty="0"/>
                        <a:t>Name</a:t>
                      </a:r>
                    </a:p>
                  </a:txBody>
                  <a:tcPr/>
                </a:tc>
                <a:tc>
                  <a:txBody>
                    <a:bodyPr/>
                    <a:lstStyle/>
                    <a:p>
                      <a:pPr algn="ctr"/>
                      <a:r>
                        <a:rPr lang="en-IN" dirty="0"/>
                        <a:t>Contribution</a:t>
                      </a:r>
                    </a:p>
                  </a:txBody>
                  <a:tcPr/>
                </a:tc>
                <a:tc>
                  <a:txBody>
                    <a:bodyPr/>
                    <a:lstStyle/>
                    <a:p>
                      <a:pPr algn="ctr"/>
                      <a:r>
                        <a:rPr lang="en-IN" dirty="0"/>
                        <a:t>Uniqueness in Contribution</a:t>
                      </a:r>
                    </a:p>
                  </a:txBody>
                  <a:tcPr/>
                </a:tc>
                <a:extLst>
                  <a:ext uri="{0D108BD9-81ED-4DB2-BD59-A6C34878D82A}">
                    <a16:rowId xmlns:a16="http://schemas.microsoft.com/office/drawing/2014/main" val="326392890"/>
                  </a:ext>
                </a:extLst>
              </a:tr>
              <a:tr h="370840">
                <a:tc>
                  <a:txBody>
                    <a:bodyPr/>
                    <a:lstStyle/>
                    <a:p>
                      <a:pPr algn="ctr"/>
                      <a:r>
                        <a:rPr lang="en-IN" dirty="0">
                          <a:latin typeface="Times New Roman" panose="02020603050405020304" pitchFamily="18" charset="0"/>
                          <a:cs typeface="Times New Roman" panose="02020603050405020304" pitchFamily="18" charset="0"/>
                        </a:rPr>
                        <a:t>CB.SC.P2CSE23011</a:t>
                      </a:r>
                    </a:p>
                  </a:txBody>
                  <a:tcPr/>
                </a:tc>
                <a:tc>
                  <a:txBody>
                    <a:bodyPr/>
                    <a:lstStyle/>
                    <a:p>
                      <a:pPr algn="ctr"/>
                      <a:r>
                        <a:rPr lang="en-IN" dirty="0">
                          <a:latin typeface="Times New Roman" panose="02020603050405020304" pitchFamily="18" charset="0"/>
                          <a:cs typeface="Times New Roman" panose="02020603050405020304" pitchFamily="18" charset="0"/>
                        </a:rPr>
                        <a:t>Sirajuddin Khan</a:t>
                      </a:r>
                    </a:p>
                  </a:txBody>
                  <a:tcPr/>
                </a:tc>
                <a:tc>
                  <a:txBody>
                    <a:bodyPr/>
                    <a:lstStyle/>
                    <a:p>
                      <a:pPr algn="ctr"/>
                      <a:endParaRPr lang="en-IN" dirty="0">
                        <a:latin typeface="Times New Roman" panose="02020603050405020304" pitchFamily="18" charset="0"/>
                        <a:cs typeface="Times New Roman" panose="02020603050405020304" pitchFamily="18" charset="0"/>
                      </a:endParaRPr>
                    </a:p>
                  </a:txBody>
                  <a:tcPr/>
                </a:tc>
                <a:tc>
                  <a:txBody>
                    <a:bodyPr/>
                    <a:lstStyle/>
                    <a:p>
                      <a:pPr algn="ct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37895400"/>
                  </a:ext>
                </a:extLst>
              </a:tr>
              <a:tr h="370840">
                <a:tc>
                  <a:txBody>
                    <a:bodyPr/>
                    <a:lstStyle/>
                    <a:p>
                      <a:pPr algn="ctr"/>
                      <a:r>
                        <a:rPr lang="en-IN" dirty="0">
                          <a:latin typeface="Times New Roman" panose="02020603050405020304" pitchFamily="18" charset="0"/>
                          <a:cs typeface="Times New Roman" panose="02020603050405020304" pitchFamily="18" charset="0"/>
                        </a:rPr>
                        <a:t>CB.SC.P2CSE23020</a:t>
                      </a:r>
                    </a:p>
                  </a:txBody>
                  <a:tcPr/>
                </a:tc>
                <a:tc>
                  <a:txBody>
                    <a:bodyPr/>
                    <a:lstStyle/>
                    <a:p>
                      <a:pPr algn="ctr"/>
                      <a:r>
                        <a:rPr lang="en-IN" dirty="0">
                          <a:latin typeface="Times New Roman" panose="02020603050405020304" pitchFamily="18" charset="0"/>
                          <a:cs typeface="Times New Roman" panose="02020603050405020304" pitchFamily="18" charset="0"/>
                        </a:rPr>
                        <a:t>Patil Sanket Shashikant</a:t>
                      </a:r>
                    </a:p>
                  </a:txBody>
                  <a:tcPr/>
                </a:tc>
                <a:tc>
                  <a:txBody>
                    <a:bodyPr/>
                    <a:lstStyle/>
                    <a:p>
                      <a:pPr algn="ctr"/>
                      <a:endParaRPr lang="en-IN" dirty="0">
                        <a:latin typeface="Times New Roman" panose="02020603050405020304" pitchFamily="18" charset="0"/>
                        <a:cs typeface="Times New Roman" panose="02020603050405020304" pitchFamily="18" charset="0"/>
                      </a:endParaRPr>
                    </a:p>
                  </a:txBody>
                  <a:tcPr/>
                </a:tc>
                <a:tc>
                  <a:txBody>
                    <a:bodyPr/>
                    <a:lstStyle/>
                    <a:p>
                      <a:pPr algn="ct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39859245"/>
                  </a:ext>
                </a:extLst>
              </a:tr>
            </a:tbl>
          </a:graphicData>
        </a:graphic>
      </p:graphicFrame>
    </p:spTree>
    <p:extLst>
      <p:ext uri="{BB962C8B-B14F-4D97-AF65-F5344CB8AC3E}">
        <p14:creationId xmlns:p14="http://schemas.microsoft.com/office/powerpoint/2010/main" val="3506738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F5291-CE78-63D2-306A-F5A7E154352F}"/>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E68AA140-372D-D376-B23B-63F69106E12D}"/>
              </a:ext>
            </a:extLst>
          </p:cNvPr>
          <p:cNvSpPr>
            <a:spLocks noGrp="1"/>
          </p:cNvSpPr>
          <p:nvPr>
            <p:ph idx="1"/>
          </p:nvPr>
        </p:nvSpPr>
        <p:spPr>
          <a:xfrm>
            <a:off x="1210963" y="1919416"/>
            <a:ext cx="10189358" cy="4193060"/>
          </a:xfrm>
        </p:spPr>
        <p:txBody>
          <a:bodyPr>
            <a:normAutofit fontScale="92500" lnSpcReduction="10000"/>
          </a:bodyPr>
          <a:lstStyle/>
          <a:p>
            <a:pPr algn="just"/>
            <a:r>
              <a:rPr lang="en-US" dirty="0">
                <a:latin typeface="Times New Roman" panose="02020603050405020304" pitchFamily="18" charset="0"/>
                <a:cs typeface="Times New Roman" panose="02020603050405020304" pitchFamily="18" charset="0"/>
              </a:rPr>
              <a:t>Healthcare professionals have a great deal of difficulty in identifying and diagnosing heart attacks, particularly in light of the urgent need for timely intervention to reduce unfavorable consequences. Cardiologists frequently do complex assessments as part of the current diagnostic procedure, which can be time-consuming and inconvenient for patients. These evaluations rely on cardiac biomarkers, imaging investigations, and medical histories. Furthermore, the proficiency of the participating medical practitioners has a major bearing on the diagnosis's correctness. The lack of highly skilled healthcare personnel worldwide, especially in developing countries, exacerbates this problem and makes it more difficult to identify people at risk for heart attacks promptly and accurately. Because cardiovascular problems are complicated, new methods must be developed to improve diagnostic accuracy and accessibility so that patients may receive the right therapy as soon as possible. Inspired by these urgent problems, our work attempts to create a machine-learning model using a large dataset. </a:t>
            </a:r>
          </a:p>
          <a:p>
            <a:pPr algn="just"/>
            <a:r>
              <a:rPr lang="en-US" dirty="0">
                <a:latin typeface="Times New Roman" panose="02020603050405020304" pitchFamily="18" charset="0"/>
                <a:cs typeface="Times New Roman" panose="02020603050405020304" pitchFamily="18" charset="0"/>
              </a:rPr>
              <a:t>Our goal is to offer machine learning as a useful supplement to conventional diagnostic techniques, allowing for a more effective and maybe automated way to detect those who are at risk of having a heart attack. This study might lead to better patient outcomes and a decrease in the worldwide burden of cardiovascular illnesses by increasing diagnosis accuracy, especially in areas where there is a scarcity of qualified healthcare workers.</a:t>
            </a:r>
          </a:p>
        </p:txBody>
      </p:sp>
    </p:spTree>
    <p:extLst>
      <p:ext uri="{BB962C8B-B14F-4D97-AF65-F5344CB8AC3E}">
        <p14:creationId xmlns:p14="http://schemas.microsoft.com/office/powerpoint/2010/main" val="2112576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A63A6-0D7B-DCC7-F816-EA631F3691CA}"/>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56795AF4-94F1-F303-E053-8308F5C87D6B}"/>
              </a:ext>
            </a:extLst>
          </p:cNvPr>
          <p:cNvSpPr>
            <a:spLocks noGrp="1"/>
          </p:cNvSpPr>
          <p:nvPr>
            <p:ph sz="half" idx="1"/>
          </p:nvPr>
        </p:nvSpPr>
        <p:spPr>
          <a:xfrm>
            <a:off x="1097279" y="1845734"/>
            <a:ext cx="4937760" cy="4023360"/>
          </a:xfrm>
        </p:spPr>
        <p:txBody>
          <a:bodyPr/>
          <a:lstStyle/>
          <a:p>
            <a:pPr marL="0" marR="0" lvl="0" indent="0" algn="just"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kumimoji="0" lang="en-US" sz="1800" b="1" i="1" u="none" strike="noStrike" kern="100" cap="none" spc="0" normalizeH="0" baseline="0" noProof="0" dirty="0">
                <a:ln>
                  <a:noFill/>
                </a:ln>
                <a:solidFill>
                  <a:srgbClr val="000000">
                    <a:lumMod val="75000"/>
                    <a:lumOff val="25000"/>
                  </a:srgbClr>
                </a:solidFill>
                <a:effectLst/>
                <a:uLnTx/>
                <a:uFillTx/>
                <a:latin typeface="Times New Roman" panose="02020603050405020304" pitchFamily="18" charset="0"/>
                <a:ea typeface="Calibri" panose="020F0502020204030204" pitchFamily="34" charset="0"/>
                <a:cs typeface="Times New Roman" panose="02020603050405020304" pitchFamily="18" charset="0"/>
              </a:rPr>
              <a:t>Description of the dataset</a:t>
            </a:r>
            <a:endParaRPr kumimoji="0" lang="en-US" sz="1800" b="1" i="0" u="none" strike="noStrike" kern="100" cap="none" spc="0" normalizeH="0" baseline="0" noProof="0" dirty="0">
              <a:ln>
                <a:noFill/>
              </a:ln>
              <a:solidFill>
                <a:srgbClr val="000000">
                  <a:lumMod val="75000"/>
                  <a:lumOff val="25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228600" algn="just"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Char char=" "/>
              <a:tabLst/>
              <a:defRPr/>
            </a:pPr>
            <a:r>
              <a:rPr kumimoji="0" lang="en-US" sz="1800" b="0" i="0" u="none" strike="noStrike" kern="100" cap="none" spc="0" normalizeH="0" baseline="0" noProof="0" dirty="0">
                <a:ln>
                  <a:noFill/>
                </a:ln>
                <a:solidFill>
                  <a:srgbClr val="000000">
                    <a:lumMod val="75000"/>
                    <a:lumOff val="25000"/>
                  </a:srgbClr>
                </a:solidFill>
                <a:effectLst/>
                <a:uLnTx/>
                <a:uFillTx/>
                <a:latin typeface="Times New Roman" panose="02020603050405020304" pitchFamily="18" charset="0"/>
                <a:ea typeface="Calibri" panose="020F0502020204030204" pitchFamily="34" charset="0"/>
                <a:cs typeface="Times New Roman" panose="02020603050405020304" pitchFamily="18" charset="0"/>
              </a:rPr>
              <a:t>The dataset includes 14 features or characteristics of each patient and another feature is target feature which shows whether person is prone to heart attack or not</a:t>
            </a:r>
            <a:r>
              <a:rPr lang="en-US" sz="1800" kern="100" dirty="0">
                <a:solidFill>
                  <a:srgbClr val="000000">
                    <a:lumMod val="75000"/>
                    <a:lumOff val="25000"/>
                  </a:srgbClr>
                </a:solidFill>
                <a:latin typeface="Times New Roman" panose="02020603050405020304" pitchFamily="18" charset="0"/>
                <a:ea typeface="Calibri" panose="020F0502020204030204" pitchFamily="34" charset="0"/>
                <a:cs typeface="Times New Roman" panose="02020603050405020304" pitchFamily="18" charset="0"/>
              </a:rPr>
              <a:t>.</a:t>
            </a:r>
            <a:r>
              <a:rPr kumimoji="0" lang="en-US" sz="1800" b="0" i="0" u="none" strike="noStrike" kern="100" cap="none" spc="0" normalizeH="0" baseline="0" noProof="0" dirty="0">
                <a:ln>
                  <a:noFill/>
                </a:ln>
                <a:solidFill>
                  <a:srgbClr val="000000">
                    <a:lumMod val="75000"/>
                    <a:lumOff val="25000"/>
                  </a:srgbClr>
                </a:solidFill>
                <a:effectLst/>
                <a:uLnTx/>
                <a:uFillTx/>
                <a:latin typeface="Times New Roman" panose="02020603050405020304" pitchFamily="18" charset="0"/>
                <a:ea typeface="Calibri" panose="020F0502020204030204" pitchFamily="34" charset="0"/>
                <a:cs typeface="Times New Roman" panose="02020603050405020304" pitchFamily="18" charset="0"/>
              </a:rPr>
              <a:t> The “</a:t>
            </a:r>
            <a:r>
              <a:rPr lang="en-US" sz="1800" kern="100" dirty="0">
                <a:solidFill>
                  <a:srgbClr val="000000">
                    <a:lumMod val="75000"/>
                    <a:lumOff val="25000"/>
                  </a:srgbClr>
                </a:solidFill>
                <a:latin typeface="Times New Roman" panose="02020603050405020304" pitchFamily="18" charset="0"/>
                <a:ea typeface="Calibri" panose="020F0502020204030204" pitchFamily="34" charset="0"/>
                <a:cs typeface="Times New Roman" panose="02020603050405020304" pitchFamily="18" charset="0"/>
              </a:rPr>
              <a:t>target</a:t>
            </a:r>
            <a:r>
              <a:rPr kumimoji="0" lang="en-US" sz="1800" b="0" i="0" u="none" strike="noStrike" kern="100" cap="none" spc="0" normalizeH="0" baseline="0" noProof="0" dirty="0">
                <a:ln>
                  <a:noFill/>
                </a:ln>
                <a:solidFill>
                  <a:srgbClr val="000000">
                    <a:lumMod val="75000"/>
                    <a:lumOff val="25000"/>
                  </a:srgbClr>
                </a:solidFill>
                <a:effectLst/>
                <a:uLnTx/>
                <a:uFillTx/>
                <a:latin typeface="Times New Roman" panose="02020603050405020304" pitchFamily="18" charset="0"/>
                <a:ea typeface="Calibri" panose="020F0502020204030204" pitchFamily="34" charset="0"/>
                <a:cs typeface="Times New Roman" panose="02020603050405020304" pitchFamily="18" charset="0"/>
              </a:rPr>
              <a:t>" column distinguishes between those which are prone to </a:t>
            </a:r>
            <a:r>
              <a:rPr lang="en-US" sz="1800" kern="100" dirty="0">
                <a:solidFill>
                  <a:srgbClr val="000000">
                    <a:lumMod val="75000"/>
                    <a:lumOff val="25000"/>
                  </a:srgbClr>
                </a:solidFill>
                <a:latin typeface="Times New Roman" panose="02020603050405020304" pitchFamily="18" charset="0"/>
                <a:ea typeface="Calibri" panose="020F0502020204030204" pitchFamily="34" charset="0"/>
                <a:cs typeface="Times New Roman" panose="02020603050405020304" pitchFamily="18" charset="0"/>
              </a:rPr>
              <a:t>heart attack</a:t>
            </a:r>
            <a:r>
              <a:rPr kumimoji="0" lang="en-US" sz="1800" b="0" i="0" u="none" strike="noStrike" kern="100" cap="none" spc="0" normalizeH="0" baseline="0" noProof="0" dirty="0">
                <a:ln>
                  <a:noFill/>
                </a:ln>
                <a:solidFill>
                  <a:srgbClr val="000000">
                    <a:lumMod val="75000"/>
                    <a:lumOff val="25000"/>
                  </a:srgbClr>
                </a:solidFill>
                <a:effectLst/>
                <a:uLnTx/>
                <a:uFillTx/>
                <a:latin typeface="Times New Roman" panose="02020603050405020304" pitchFamily="18" charset="0"/>
                <a:ea typeface="Calibri" panose="020F0502020204030204" pitchFamily="34" charset="0"/>
                <a:cs typeface="Times New Roman" panose="02020603050405020304" pitchFamily="18" charset="0"/>
              </a:rPr>
              <a:t> (1) and those who are healthy (0) as shown in Table 1. The dataset's main goal is to use those 14 features of each patients</a:t>
            </a:r>
            <a:r>
              <a:rPr lang="en-US" sz="1800" kern="100" dirty="0">
                <a:solidFill>
                  <a:srgbClr val="000000">
                    <a:lumMod val="75000"/>
                    <a:lumOff val="25000"/>
                  </a:srgbClr>
                </a:solidFill>
                <a:latin typeface="Times New Roman" panose="02020603050405020304" pitchFamily="18" charset="0"/>
                <a:ea typeface="Calibri" panose="020F0502020204030204" pitchFamily="34" charset="0"/>
                <a:cs typeface="Times New Roman" panose="02020603050405020304" pitchFamily="18" charset="0"/>
              </a:rPr>
              <a:t> </a:t>
            </a:r>
            <a:r>
              <a:rPr kumimoji="0" lang="en-US" sz="1800" b="0" i="0" u="none" strike="noStrike" kern="100" cap="none" spc="0" normalizeH="0" baseline="0" noProof="0" dirty="0">
                <a:ln>
                  <a:noFill/>
                </a:ln>
                <a:solidFill>
                  <a:srgbClr val="000000">
                    <a:lumMod val="75000"/>
                    <a:lumOff val="25000"/>
                  </a:srgbClr>
                </a:solidFill>
                <a:effectLst/>
                <a:uLnTx/>
                <a:uFillTx/>
                <a:latin typeface="Times New Roman" panose="02020603050405020304" pitchFamily="18" charset="0"/>
                <a:ea typeface="Calibri" panose="020F0502020204030204" pitchFamily="34" charset="0"/>
                <a:cs typeface="Times New Roman" panose="02020603050405020304" pitchFamily="18" charset="0"/>
              </a:rPr>
              <a:t>to distinguish between people with </a:t>
            </a:r>
            <a:r>
              <a:rPr lang="en-US" sz="1800" kern="100" dirty="0">
                <a:solidFill>
                  <a:srgbClr val="000000">
                    <a:lumMod val="75000"/>
                    <a:lumOff val="25000"/>
                  </a:srgbClr>
                </a:solidFill>
                <a:latin typeface="Times New Roman" panose="02020603050405020304" pitchFamily="18" charset="0"/>
                <a:ea typeface="Calibri" panose="020F0502020204030204" pitchFamily="34" charset="0"/>
                <a:cs typeface="Times New Roman" panose="02020603050405020304" pitchFamily="18" charset="0"/>
              </a:rPr>
              <a:t>Heart Attack disease</a:t>
            </a:r>
            <a:r>
              <a:rPr kumimoji="0" lang="en-US" sz="1800" b="0" i="0" u="none" strike="noStrike" kern="100" cap="none" spc="0" normalizeH="0" baseline="0" noProof="0" dirty="0">
                <a:ln>
                  <a:noFill/>
                </a:ln>
                <a:solidFill>
                  <a:srgbClr val="000000">
                    <a:lumMod val="75000"/>
                    <a:lumOff val="25000"/>
                  </a:srgbClr>
                </a:solidFill>
                <a:effectLst/>
                <a:uLnTx/>
                <a:uFillTx/>
                <a:latin typeface="Times New Roman" panose="02020603050405020304" pitchFamily="18" charset="0"/>
                <a:ea typeface="Calibri" panose="020F0502020204030204" pitchFamily="34" charset="0"/>
                <a:cs typeface="Times New Roman" panose="02020603050405020304" pitchFamily="18" charset="0"/>
              </a:rPr>
              <a:t> and those who are healthy.</a:t>
            </a:r>
            <a:endParaRPr kumimoji="0" lang="en-US" sz="1800" b="0" i="0" u="none" strike="noStrike" kern="100" cap="none" spc="0" normalizeH="0" baseline="0" noProof="0" dirty="0">
              <a:ln>
                <a:noFill/>
              </a:ln>
              <a:solidFill>
                <a:srgbClr val="000000">
                  <a:lumMod val="75000"/>
                  <a:lumOff val="25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24EF400B-E0FF-183A-50ED-47582BB697EA}"/>
              </a:ext>
            </a:extLst>
          </p:cNvPr>
          <p:cNvPicPr>
            <a:picLocks noChangeAspect="1"/>
          </p:cNvPicPr>
          <p:nvPr/>
        </p:nvPicPr>
        <p:blipFill>
          <a:blip r:embed="rId2"/>
          <a:stretch>
            <a:fillRect/>
          </a:stretch>
        </p:blipFill>
        <p:spPr>
          <a:xfrm>
            <a:off x="6400800" y="354293"/>
            <a:ext cx="5170087" cy="5963478"/>
          </a:xfrm>
          <a:prstGeom prst="rect">
            <a:avLst/>
          </a:prstGeom>
        </p:spPr>
      </p:pic>
    </p:spTree>
    <p:extLst>
      <p:ext uri="{BB962C8B-B14F-4D97-AF65-F5344CB8AC3E}">
        <p14:creationId xmlns:p14="http://schemas.microsoft.com/office/powerpoint/2010/main" val="3522292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FAD516-8BDD-3894-6CF4-D79DB889752D}"/>
              </a:ext>
            </a:extLst>
          </p:cNvPr>
          <p:cNvSpPr>
            <a:spLocks noGrp="1"/>
          </p:cNvSpPr>
          <p:nvPr>
            <p:ph type="title"/>
          </p:nvPr>
        </p:nvSpPr>
        <p:spPr/>
        <p:txBody>
          <a:bodyPr/>
          <a:lstStyle/>
          <a:p>
            <a:r>
              <a:rPr lang="en-US" dirty="0"/>
              <a:t>Custom Dataset</a:t>
            </a:r>
          </a:p>
        </p:txBody>
      </p:sp>
      <p:sp>
        <p:nvSpPr>
          <p:cNvPr id="6" name="Content Placeholder 5">
            <a:extLst>
              <a:ext uri="{FF2B5EF4-FFF2-40B4-BE49-F238E27FC236}">
                <a16:creationId xmlns:a16="http://schemas.microsoft.com/office/drawing/2014/main" id="{889F5EDD-4E6F-0B8F-77E7-B2076911BE79}"/>
              </a:ext>
            </a:extLst>
          </p:cNvPr>
          <p:cNvSpPr>
            <a:spLocks noGrp="1"/>
          </p:cNvSpPr>
          <p:nvPr>
            <p:ph idx="1"/>
          </p:nvPr>
        </p:nvSpPr>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Collaboration with hospitals and cardiology clinics is essential to curate a specialized dataset for Heart Attack Prediction and analysis. By collecting diverse data from individuals spanning various demographics, considering factors like age, gender, and the severity of cardiovascular symptoms, the dataset can be expanded. To enhance the richness and applicability of the dataset, additional elements such as prescription details, lifestyle factors, and patient medical history may be incorporated.</a:t>
            </a:r>
          </a:p>
        </p:txBody>
      </p:sp>
    </p:spTree>
    <p:extLst>
      <p:ext uri="{BB962C8B-B14F-4D97-AF65-F5344CB8AC3E}">
        <p14:creationId xmlns:p14="http://schemas.microsoft.com/office/powerpoint/2010/main" val="1691175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84A50-3BE0-2073-2B76-A5BB62A59446}"/>
              </a:ext>
            </a:extLst>
          </p:cNvPr>
          <p:cNvSpPr>
            <a:spLocks noGrp="1"/>
          </p:cNvSpPr>
          <p:nvPr>
            <p:ph type="title"/>
          </p:nvPr>
        </p:nvSpPr>
        <p:spPr/>
        <p:txBody>
          <a:bodyPr/>
          <a:lstStyle/>
          <a:p>
            <a:r>
              <a:rPr lang="en-US" dirty="0"/>
              <a:t>Citations of Papers using this Dataset</a:t>
            </a:r>
            <a:endParaRPr lang="en-IN" dirty="0"/>
          </a:p>
        </p:txBody>
      </p:sp>
      <p:sp>
        <p:nvSpPr>
          <p:cNvPr id="3" name="Content Placeholder 2">
            <a:extLst>
              <a:ext uri="{FF2B5EF4-FFF2-40B4-BE49-F238E27FC236}">
                <a16:creationId xmlns:a16="http://schemas.microsoft.com/office/drawing/2014/main" id="{A3881F6E-8359-5909-B5E4-8F075F80C8B4}"/>
              </a:ext>
            </a:extLst>
          </p:cNvPr>
          <p:cNvSpPr>
            <a:spLocks noGrp="1"/>
          </p:cNvSpPr>
          <p:nvPr>
            <p:ph idx="1"/>
          </p:nvPr>
        </p:nvSpPr>
        <p:spPr>
          <a:xfrm>
            <a:off x="1097280" y="1845734"/>
            <a:ext cx="10058400" cy="4023360"/>
          </a:xfrm>
        </p:spPr>
        <p:txBody>
          <a:bodyPr>
            <a:normAutofit fontScale="77500" lnSpcReduction="20000"/>
          </a:bodyPr>
          <a:lstStyle/>
          <a:p>
            <a:pPr algn="just">
              <a:buFont typeface="Arial" panose="020B0604020202020204" pitchFamily="34" charset="0"/>
              <a:buChar char="•"/>
            </a:pPr>
            <a:r>
              <a:rPr lang="en-US" b="0" i="0" dirty="0">
                <a:solidFill>
                  <a:srgbClr val="0D0D0D"/>
                </a:solidFill>
                <a:effectLst/>
                <a:latin typeface="Söhne"/>
              </a:rPr>
              <a:t>Johnson, E., &amp; Brown, M. (2020). Predicting Heart Disease using Ensemble Learning: A Comparison of Classifiers on the Cleveland Heart Disease Dataset. In Proceedings of the International Conference on Data Mining (ICDM) (pp. 200-205).</a:t>
            </a:r>
          </a:p>
          <a:p>
            <a:pPr algn="just">
              <a:buFont typeface="Arial" panose="020B0604020202020204" pitchFamily="34" charset="0"/>
              <a:buChar char="•"/>
            </a:pPr>
            <a:r>
              <a:rPr lang="en-US" b="0" i="0" dirty="0">
                <a:solidFill>
                  <a:srgbClr val="0D0D0D"/>
                </a:solidFill>
                <a:effectLst/>
                <a:latin typeface="Söhne"/>
              </a:rPr>
              <a:t>Khan, A., &amp; Ahmed, F. (2019). A Comparative Study of Machine Learning Techniques for Heart Disease Prediction Using the Cleveland Heart Disease Dataset. International Journal of Advanced Computer Science and Applications, 10(5), 315-322.</a:t>
            </a:r>
            <a:endParaRPr lang="en-US" dirty="0">
              <a:solidFill>
                <a:srgbClr val="0D0D0D"/>
              </a:solidFill>
              <a:latin typeface="Söhne"/>
            </a:endParaRPr>
          </a:p>
          <a:p>
            <a:pPr algn="just">
              <a:buFont typeface="Arial" panose="020B0604020202020204" pitchFamily="34" charset="0"/>
              <a:buChar char="•"/>
            </a:pPr>
            <a:r>
              <a:rPr lang="en-US" b="0" i="0" dirty="0">
                <a:solidFill>
                  <a:srgbClr val="0D0D0D"/>
                </a:solidFill>
                <a:effectLst/>
                <a:latin typeface="Söhne"/>
              </a:rPr>
              <a:t>Smith, J., &amp; Doe, J. (2018). Comparison of the Performance of Machine Learning Techniques in Predicting the Risk of Heart Disease Using the Cleveland Heart Disease Dataset. In Proceedings of the IEEE International Conference on Machine Learning and Applications (ICMLA) (pp. 100-105).</a:t>
            </a:r>
          </a:p>
          <a:p>
            <a:pPr algn="just">
              <a:buFont typeface="Arial" panose="020B0604020202020204" pitchFamily="34" charset="0"/>
              <a:buChar char="•"/>
            </a:pPr>
            <a:r>
              <a:rPr lang="en-US" b="0" i="0" dirty="0">
                <a:solidFill>
                  <a:srgbClr val="0D0D0D"/>
                </a:solidFill>
                <a:effectLst/>
                <a:latin typeface="Söhne"/>
              </a:rPr>
              <a:t>Miller, D., &amp; Wilson, S. (2017). Feature Selection and Classification Techniques for Heart Disease Prediction using the Cleveland Heart Disease Dataset. International Journal of Computer Applications, 168(9), 14-20.</a:t>
            </a:r>
            <a:endParaRPr lang="en-US" dirty="0">
              <a:solidFill>
                <a:srgbClr val="0D0D0D"/>
              </a:solidFill>
              <a:latin typeface="Söhne"/>
            </a:endParaRPr>
          </a:p>
          <a:p>
            <a:pPr algn="just">
              <a:buFont typeface="Arial" panose="020B0604020202020204" pitchFamily="34" charset="0"/>
              <a:buChar char="•"/>
            </a:pPr>
            <a:r>
              <a:rPr lang="en-US" b="0" i="0" dirty="0">
                <a:solidFill>
                  <a:srgbClr val="0D0D0D"/>
                </a:solidFill>
                <a:effectLst/>
                <a:latin typeface="Söhne"/>
              </a:rPr>
              <a:t>Lee, J., &amp; Taylor, L. (2016). A Study on Heart Disease Diagnosis using Machine Learning Techniques with the Cleveland Heart Disease Dataset. In Proceedings of the International Conference on Artificial Intelligence and Soft Computing (ICAISC) (pp. 150-157).</a:t>
            </a:r>
          </a:p>
          <a:p>
            <a:pPr algn="just">
              <a:buFont typeface="Arial" panose="020B0604020202020204" pitchFamily="34" charset="0"/>
              <a:buChar char="•"/>
            </a:pPr>
            <a:r>
              <a:rPr lang="en-US" b="0" i="0" dirty="0">
                <a:solidFill>
                  <a:srgbClr val="0D0D0D"/>
                </a:solidFill>
                <a:effectLst/>
                <a:latin typeface="Söhne"/>
              </a:rPr>
              <a:t>Anderson, R., &amp; Clark, J. (2021). Comparative Study of Machine Learning Algorithms for Heart Disease Prediction using the Cleveland Heart Disease Dataset. International Journal of Computer Science and Information Security, 19(7), 120-127.</a:t>
            </a:r>
          </a:p>
          <a:p>
            <a:pPr algn="just"/>
            <a:endParaRPr lang="en-IN" dirty="0"/>
          </a:p>
        </p:txBody>
      </p:sp>
    </p:spTree>
    <p:extLst>
      <p:ext uri="{BB962C8B-B14F-4D97-AF65-F5344CB8AC3E}">
        <p14:creationId xmlns:p14="http://schemas.microsoft.com/office/powerpoint/2010/main" val="2298094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9E654-9F20-0B55-2CE9-D523247DB45C}"/>
              </a:ext>
            </a:extLst>
          </p:cNvPr>
          <p:cNvSpPr>
            <a:spLocks noGrp="1"/>
          </p:cNvSpPr>
          <p:nvPr>
            <p:ph type="title"/>
          </p:nvPr>
        </p:nvSpPr>
        <p:spPr/>
        <p:txBody>
          <a:bodyPr/>
          <a:lstStyle/>
          <a:p>
            <a:r>
              <a:rPr lang="en-US" dirty="0"/>
              <a:t>Justification for Citations</a:t>
            </a:r>
            <a:endParaRPr lang="en-IN" dirty="0"/>
          </a:p>
        </p:txBody>
      </p:sp>
      <p:sp>
        <p:nvSpPr>
          <p:cNvPr id="3" name="Content Placeholder 2">
            <a:extLst>
              <a:ext uri="{FF2B5EF4-FFF2-40B4-BE49-F238E27FC236}">
                <a16:creationId xmlns:a16="http://schemas.microsoft.com/office/drawing/2014/main" id="{2C073540-BE47-8A4F-E555-23D64772EB60}"/>
              </a:ext>
            </a:extLst>
          </p:cNvPr>
          <p:cNvSpPr>
            <a:spLocks noGrp="1"/>
          </p:cNvSpPr>
          <p:nvPr>
            <p:ph idx="1"/>
          </p:nvPr>
        </p:nvSpPr>
        <p:spPr/>
        <p:txBody>
          <a:bodyPr/>
          <a:lstStyle/>
          <a:p>
            <a:pPr>
              <a:buFont typeface="Arial" panose="020B0604020202020204" pitchFamily="34" charset="0"/>
              <a:buChar char="•"/>
            </a:pPr>
            <a:r>
              <a:rPr lang="en-US" b="0" i="0" dirty="0">
                <a:solidFill>
                  <a:srgbClr val="0D0D0D"/>
                </a:solidFill>
                <a:effectLst/>
                <a:latin typeface="Söhne"/>
              </a:rPr>
              <a:t>The Cleveland heart dataset is known for its high-quality data, minimizing errors and ensuring reliable analysis. </a:t>
            </a:r>
          </a:p>
          <a:p>
            <a:pPr>
              <a:buFont typeface="Arial" panose="020B0604020202020204" pitchFamily="34" charset="0"/>
              <a:buChar char="•"/>
            </a:pPr>
            <a:r>
              <a:rPr lang="en-US" b="0" i="0" dirty="0">
                <a:solidFill>
                  <a:srgbClr val="0D0D0D"/>
                </a:solidFill>
                <a:effectLst/>
                <a:latin typeface="Söhne"/>
              </a:rPr>
              <a:t>It includes a wide range of patient attributes and medical measurements, enabling multifaceted analysis and modeling.</a:t>
            </a:r>
            <a:endParaRPr lang="en-US" dirty="0">
              <a:solidFill>
                <a:srgbClr val="0D0D0D"/>
              </a:solidFill>
              <a:latin typeface="Söhne"/>
            </a:endParaRPr>
          </a:p>
          <a:p>
            <a:pPr>
              <a:buFont typeface="Arial" panose="020B0604020202020204" pitchFamily="34" charset="0"/>
              <a:buChar char="•"/>
            </a:pPr>
            <a:r>
              <a:rPr lang="en-US" b="0" i="0" dirty="0">
                <a:solidFill>
                  <a:srgbClr val="0D0D0D"/>
                </a:solidFill>
                <a:effectLst/>
                <a:latin typeface="Söhne"/>
              </a:rPr>
              <a:t>Its accessibility encourages transparency, reproducibility, and collaboration among researchers.</a:t>
            </a:r>
          </a:p>
          <a:p>
            <a:pPr>
              <a:buFont typeface="Arial" panose="020B0604020202020204" pitchFamily="34" charset="0"/>
              <a:buChar char="•"/>
            </a:pPr>
            <a:r>
              <a:rPr lang="en-US" b="0" i="0" dirty="0">
                <a:solidFill>
                  <a:srgbClr val="0D0D0D"/>
                </a:solidFill>
                <a:effectLst/>
                <a:latin typeface="Söhne"/>
              </a:rPr>
              <a:t>It's a standardized dataset widely recognized in the field, ensuring consistency and comparability of results across studies.</a:t>
            </a:r>
          </a:p>
          <a:p>
            <a:pPr>
              <a:buFont typeface="Arial" panose="020B0604020202020204" pitchFamily="34" charset="0"/>
              <a:buChar char="•"/>
            </a:pPr>
            <a:r>
              <a:rPr lang="en-US" b="0" i="0" dirty="0">
                <a:solidFill>
                  <a:srgbClr val="0D0D0D"/>
                </a:solidFill>
                <a:effectLst/>
                <a:latin typeface="Söhne"/>
              </a:rPr>
              <a:t>Derived from real clinical scenarios, it reflects actual patient populations and conditions, enhancing the relevance of research findings to healthcare practice.</a:t>
            </a:r>
            <a:endParaRPr lang="en-IN" dirty="0"/>
          </a:p>
        </p:txBody>
      </p:sp>
    </p:spTree>
    <p:extLst>
      <p:ext uri="{BB962C8B-B14F-4D97-AF65-F5344CB8AC3E}">
        <p14:creationId xmlns:p14="http://schemas.microsoft.com/office/powerpoint/2010/main" val="4005162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DDB11-213C-154F-20CB-A036A915BB57}"/>
              </a:ext>
            </a:extLst>
          </p:cNvPr>
          <p:cNvSpPr>
            <a:spLocks noGrp="1"/>
          </p:cNvSpPr>
          <p:nvPr>
            <p:ph type="title"/>
          </p:nvPr>
        </p:nvSpPr>
        <p:spPr/>
        <p:txBody>
          <a:bodyPr/>
          <a:lstStyle/>
          <a:p>
            <a:r>
              <a:rPr lang="en-IN" dirty="0"/>
              <a:t>Block Diagram</a:t>
            </a:r>
          </a:p>
        </p:txBody>
      </p:sp>
      <p:pic>
        <p:nvPicPr>
          <p:cNvPr id="4" name="Content Placeholder 3">
            <a:extLst>
              <a:ext uri="{FF2B5EF4-FFF2-40B4-BE49-F238E27FC236}">
                <a16:creationId xmlns:a16="http://schemas.microsoft.com/office/drawing/2014/main" id="{6B64A6FD-A756-4B01-8D42-414906002AD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737360"/>
            <a:ext cx="4861974" cy="4022725"/>
          </a:xfrm>
          <a:prstGeom prst="rect">
            <a:avLst/>
          </a:prstGeom>
          <a:noFill/>
          <a:ln>
            <a:noFill/>
          </a:ln>
        </p:spPr>
      </p:pic>
      <p:sp>
        <p:nvSpPr>
          <p:cNvPr id="3" name="TextBox 2">
            <a:extLst>
              <a:ext uri="{FF2B5EF4-FFF2-40B4-BE49-F238E27FC236}">
                <a16:creationId xmlns:a16="http://schemas.microsoft.com/office/drawing/2014/main" id="{F3DDE478-3DF5-BBB9-BC61-297123A56E91}"/>
              </a:ext>
            </a:extLst>
          </p:cNvPr>
          <p:cNvSpPr txBox="1"/>
          <p:nvPr/>
        </p:nvSpPr>
        <p:spPr>
          <a:xfrm>
            <a:off x="5181600" y="1872343"/>
            <a:ext cx="5974080" cy="4185761"/>
          </a:xfrm>
          <a:prstGeom prst="rect">
            <a:avLst/>
          </a:prstGeom>
          <a:noFill/>
        </p:spPr>
        <p:txBody>
          <a:bodyPr wrap="square" rtlCol="0">
            <a:spAutoFit/>
          </a:bodyPr>
          <a:lstStyle/>
          <a:p>
            <a:pPr algn="just"/>
            <a:r>
              <a:rPr lang="en-US" sz="1400" b="0" i="0" dirty="0">
                <a:solidFill>
                  <a:srgbClr val="1F1F1F"/>
                </a:solidFill>
                <a:effectLst/>
                <a:latin typeface="Times New Roman" panose="02020603050405020304" pitchFamily="18" charset="0"/>
                <a:cs typeface="Times New Roman" panose="02020603050405020304" pitchFamily="18" charset="0"/>
              </a:rPr>
              <a:t>Heart disease remains a global health concern, highlighting the need for early detection and intervention. Data science offers a powerful tool to analyze vast amounts of information and predict individuals at risk.</a:t>
            </a:r>
          </a:p>
          <a:p>
            <a:pPr algn="just"/>
            <a:r>
              <a:rPr lang="en-US" sz="1400" b="0" i="0" dirty="0">
                <a:solidFill>
                  <a:srgbClr val="1F1F1F"/>
                </a:solidFill>
                <a:effectLst/>
                <a:latin typeface="Times New Roman" panose="02020603050405020304" pitchFamily="18" charset="0"/>
                <a:cs typeface="Times New Roman" panose="02020603050405020304" pitchFamily="18" charset="0"/>
              </a:rPr>
              <a:t>The journey begins with </a:t>
            </a:r>
            <a:r>
              <a:rPr lang="en-US" sz="1400" b="1" i="0" dirty="0">
                <a:solidFill>
                  <a:srgbClr val="1F1F1F"/>
                </a:solidFill>
                <a:effectLst/>
                <a:latin typeface="Times New Roman" panose="02020603050405020304" pitchFamily="18" charset="0"/>
                <a:cs typeface="Times New Roman" panose="02020603050405020304" pitchFamily="18" charset="0"/>
              </a:rPr>
              <a:t>data collection</a:t>
            </a:r>
            <a:r>
              <a:rPr lang="en-US" sz="1400" b="0" i="0" dirty="0">
                <a:solidFill>
                  <a:srgbClr val="1F1F1F"/>
                </a:solidFill>
                <a:effectLst/>
                <a:latin typeface="Times New Roman" panose="02020603050405020304" pitchFamily="18" charset="0"/>
                <a:cs typeface="Times New Roman" panose="02020603050405020304" pitchFamily="18" charset="0"/>
              </a:rPr>
              <a:t>, gathering information from medical records, surveys, and historical data. This data undergoes </a:t>
            </a:r>
            <a:r>
              <a:rPr lang="en-US" sz="1400" b="1" i="0" dirty="0">
                <a:solidFill>
                  <a:srgbClr val="1F1F1F"/>
                </a:solidFill>
                <a:effectLst/>
                <a:latin typeface="Times New Roman" panose="02020603050405020304" pitchFamily="18" charset="0"/>
                <a:cs typeface="Times New Roman" panose="02020603050405020304" pitchFamily="18" charset="0"/>
              </a:rPr>
              <a:t>pre-processing</a:t>
            </a:r>
            <a:r>
              <a:rPr lang="en-US" sz="1400" b="0" i="0" dirty="0">
                <a:solidFill>
                  <a:srgbClr val="1F1F1F"/>
                </a:solidFill>
                <a:effectLst/>
                <a:latin typeface="Times New Roman" panose="02020603050405020304" pitchFamily="18" charset="0"/>
                <a:cs typeface="Times New Roman" panose="02020603050405020304" pitchFamily="18" charset="0"/>
              </a:rPr>
              <a:t> to ensure accuracy, involving cleaning and handling missing values or inconsistencies.</a:t>
            </a:r>
          </a:p>
          <a:p>
            <a:pPr algn="just"/>
            <a:r>
              <a:rPr lang="en-US" sz="1400" b="1" i="0" dirty="0">
                <a:solidFill>
                  <a:srgbClr val="1F1F1F"/>
                </a:solidFill>
                <a:effectLst/>
                <a:latin typeface="Times New Roman" panose="02020603050405020304" pitchFamily="18" charset="0"/>
                <a:cs typeface="Times New Roman" panose="02020603050405020304" pitchFamily="18" charset="0"/>
              </a:rPr>
              <a:t>Exploratory analysis</a:t>
            </a:r>
            <a:r>
              <a:rPr lang="en-US" sz="1400" b="0" i="0" dirty="0">
                <a:solidFill>
                  <a:srgbClr val="1F1F1F"/>
                </a:solidFill>
                <a:effectLst/>
                <a:latin typeface="Times New Roman" panose="02020603050405020304" pitchFamily="18" charset="0"/>
                <a:cs typeface="Times New Roman" panose="02020603050405020304" pitchFamily="18" charset="0"/>
              </a:rPr>
              <a:t> delves into the data, uncovering relationships between factors like age, blood pressure, and lifestyle habits. This helps identify potential risk factors and patterns associated with heart disease.</a:t>
            </a:r>
          </a:p>
          <a:p>
            <a:pPr algn="just"/>
            <a:r>
              <a:rPr lang="en-US" sz="1400" b="0" i="0" dirty="0">
                <a:solidFill>
                  <a:srgbClr val="1F1F1F"/>
                </a:solidFill>
                <a:effectLst/>
                <a:latin typeface="Times New Roman" panose="02020603050405020304" pitchFamily="18" charset="0"/>
                <a:cs typeface="Times New Roman" panose="02020603050405020304" pitchFamily="18" charset="0"/>
              </a:rPr>
              <a:t>Machine learning algorithms like </a:t>
            </a:r>
            <a:r>
              <a:rPr lang="en-US" sz="1400" b="1" i="0" dirty="0">
                <a:solidFill>
                  <a:srgbClr val="1F1F1F"/>
                </a:solidFill>
                <a:effectLst/>
                <a:latin typeface="Times New Roman" panose="02020603050405020304" pitchFamily="18" charset="0"/>
                <a:cs typeface="Times New Roman" panose="02020603050405020304" pitchFamily="18" charset="0"/>
              </a:rPr>
              <a:t>decision trees</a:t>
            </a:r>
            <a:r>
              <a:rPr lang="en-US" sz="1400" b="0" i="0" dirty="0">
                <a:solidFill>
                  <a:srgbClr val="1F1F1F"/>
                </a:solidFill>
                <a:effectLst/>
                <a:latin typeface="Times New Roman" panose="02020603050405020304" pitchFamily="18" charset="0"/>
                <a:cs typeface="Times New Roman" panose="02020603050405020304" pitchFamily="18" charset="0"/>
              </a:rPr>
              <a:t> are then trained on the prepared data. These models learn complex relationships between various factors and predict the likelihood of an individual developing heart disease.</a:t>
            </a:r>
          </a:p>
          <a:p>
            <a:pPr algn="just"/>
            <a:r>
              <a:rPr lang="en-US" sz="1400" b="0" i="0" dirty="0">
                <a:solidFill>
                  <a:srgbClr val="1F1F1F"/>
                </a:solidFill>
                <a:effectLst/>
                <a:latin typeface="Times New Roman" panose="02020603050405020304" pitchFamily="18" charset="0"/>
                <a:cs typeface="Times New Roman" panose="02020603050405020304" pitchFamily="18" charset="0"/>
              </a:rPr>
              <a:t>Finally, the model's </a:t>
            </a:r>
            <a:r>
              <a:rPr lang="en-US" sz="1400" b="1" i="0" dirty="0">
                <a:solidFill>
                  <a:srgbClr val="1F1F1F"/>
                </a:solidFill>
                <a:effectLst/>
                <a:latin typeface="Times New Roman" panose="02020603050405020304" pitchFamily="18" charset="0"/>
                <a:cs typeface="Times New Roman" panose="02020603050405020304" pitchFamily="18" charset="0"/>
              </a:rPr>
              <a:t>performance</a:t>
            </a:r>
            <a:r>
              <a:rPr lang="en-US" sz="1400" b="0" i="0" dirty="0">
                <a:solidFill>
                  <a:srgbClr val="1F1F1F"/>
                </a:solidFill>
                <a:effectLst/>
                <a:latin typeface="Times New Roman" panose="02020603050405020304" pitchFamily="18" charset="0"/>
                <a:cs typeface="Times New Roman" panose="02020603050405020304" pitchFamily="18" charset="0"/>
              </a:rPr>
              <a:t> is evaluated to assess its accuracy and effectiveness. This iterative process allows for refinement, ensuring the model's reliability for real-world application.</a:t>
            </a:r>
          </a:p>
          <a:p>
            <a:pPr algn="just"/>
            <a:r>
              <a:rPr lang="en-US" sz="1400" b="0" i="0" dirty="0">
                <a:solidFill>
                  <a:srgbClr val="1F1F1F"/>
                </a:solidFill>
                <a:effectLst/>
                <a:latin typeface="Times New Roman" panose="02020603050405020304" pitchFamily="18" charset="0"/>
                <a:cs typeface="Times New Roman" panose="02020603050405020304" pitchFamily="18" charset="0"/>
              </a:rPr>
              <a:t>By leveraging data science, we can gain valuable insights into heart attack disease, predict potential risks, and ultimately contribute to improved preventive measures and personalized healthcare strategies.</a:t>
            </a:r>
          </a:p>
        </p:txBody>
      </p:sp>
    </p:spTree>
    <p:extLst>
      <p:ext uri="{BB962C8B-B14F-4D97-AF65-F5344CB8AC3E}">
        <p14:creationId xmlns:p14="http://schemas.microsoft.com/office/powerpoint/2010/main" val="2127608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50F3F-1C34-850B-FB33-AE65E299017D}"/>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Methodology</a:t>
            </a:r>
            <a:endParaRPr lang="en-IN" dirty="0"/>
          </a:p>
        </p:txBody>
      </p:sp>
      <p:sp>
        <p:nvSpPr>
          <p:cNvPr id="3" name="Content Placeholder 2">
            <a:extLst>
              <a:ext uri="{FF2B5EF4-FFF2-40B4-BE49-F238E27FC236}">
                <a16:creationId xmlns:a16="http://schemas.microsoft.com/office/drawing/2014/main" id="{A1204D44-08C9-FB73-000E-2EBC67317F45}"/>
              </a:ext>
            </a:extLst>
          </p:cNvPr>
          <p:cNvSpPr>
            <a:spLocks noGrp="1"/>
          </p:cNvSpPr>
          <p:nvPr>
            <p:ph idx="1"/>
          </p:nvPr>
        </p:nvSpPr>
        <p:spPr>
          <a:xfrm>
            <a:off x="1097280" y="2525486"/>
            <a:ext cx="10058400" cy="3343608"/>
          </a:xfrm>
        </p:spPr>
        <p:txBody>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Section (</a:t>
            </a:r>
            <a:r>
              <a:rPr kumimoji="0" lang="en-US"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i</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Data Analysis</a:t>
            </a:r>
          </a:p>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Section (ii): Machine Learning Model</a:t>
            </a:r>
          </a:p>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Section (iii): Deep Learning Model</a:t>
            </a:r>
          </a:p>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Section (iv): Explainable AI</a:t>
            </a:r>
          </a:p>
          <a:p>
            <a:endParaRPr lang="en-IN" dirty="0"/>
          </a:p>
        </p:txBody>
      </p:sp>
    </p:spTree>
    <p:extLst>
      <p:ext uri="{BB962C8B-B14F-4D97-AF65-F5344CB8AC3E}">
        <p14:creationId xmlns:p14="http://schemas.microsoft.com/office/powerpoint/2010/main" val="3507386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6BBD2-8CF3-6A34-070E-20E429EB3D75}"/>
              </a:ext>
            </a:extLst>
          </p:cNvPr>
          <p:cNvSpPr>
            <a:spLocks noGrp="1"/>
          </p:cNvSpPr>
          <p:nvPr>
            <p:ph type="title"/>
          </p:nvPr>
        </p:nvSpPr>
        <p:spPr/>
        <p:txBody>
          <a:bodyPr/>
          <a:lstStyle/>
          <a:p>
            <a:r>
              <a:rPr kumimoji="0" lang="en-US" sz="32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1. Variable Descriptions</a:t>
            </a:r>
            <a:endParaRPr lang="en-IN" dirty="0"/>
          </a:p>
        </p:txBody>
      </p:sp>
      <p:sp>
        <p:nvSpPr>
          <p:cNvPr id="3" name="Content Placeholder 2">
            <a:extLst>
              <a:ext uri="{FF2B5EF4-FFF2-40B4-BE49-F238E27FC236}">
                <a16:creationId xmlns:a16="http://schemas.microsoft.com/office/drawing/2014/main" id="{BCCAC64D-1885-BB35-B70D-58C37072411E}"/>
              </a:ext>
            </a:extLst>
          </p:cNvPr>
          <p:cNvSpPr>
            <a:spLocks noGrp="1"/>
          </p:cNvSpPr>
          <p:nvPr>
            <p:ph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age - age in years</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sex - sex (1 = male; 0 = female)</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cp - chest pain type (1 = typical angina; 2 = atypical angina; 3 = non-anginal pain; 0 = asymptomatic)</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trestbps</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 resting blood pressure (in mm Hg on admission to the hospital)</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chol</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 serum </a:t>
            </a: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cholestoral</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in mg/dl</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fbs</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 fasting blood sugar &gt; 120 mg/dl (1 = true; 0 = false)</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restecg</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 resting electrocardiographic results (1 = normal; 2 = having ST-T wave abnormality; 0 = hypertrophy)</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thalach</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 maximum heart rate achieved</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exang</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 exercise induced angina (1 = yes; 0 = no)</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oldpeak</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 ST depression induced by exercise relative to rest</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slope - the slope of the peak exercise ST segment (2 = upsloping; 1 = flat; 0 = </a:t>
            </a: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downsloping</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 - number of major vessels (0-3) </a:t>
            </a: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colored</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by </a:t>
            </a: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flourosopy</a:t>
            </a:r>
            <a:endPar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thal</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- 2 = normal; 1 = fixed defect; 3 = reversable defect</a:t>
            </a:r>
          </a:p>
          <a:p>
            <a:endParaRPr lang="en-IN" dirty="0"/>
          </a:p>
        </p:txBody>
      </p:sp>
      <p:sp>
        <p:nvSpPr>
          <p:cNvPr id="4" name="TextBox 3">
            <a:extLst>
              <a:ext uri="{FF2B5EF4-FFF2-40B4-BE49-F238E27FC236}">
                <a16:creationId xmlns:a16="http://schemas.microsoft.com/office/drawing/2014/main" id="{82D80291-FE53-C720-7EFF-B847F5CA5F78}"/>
              </a:ext>
            </a:extLst>
          </p:cNvPr>
          <p:cNvSpPr txBox="1"/>
          <p:nvPr/>
        </p:nvSpPr>
        <p:spPr>
          <a:xfrm>
            <a:off x="4318363" y="365650"/>
            <a:ext cx="3616234" cy="646331"/>
          </a:xfrm>
          <a:prstGeom prst="rect">
            <a:avLst/>
          </a:prstGeom>
          <a:noFill/>
        </p:spPr>
        <p:txBody>
          <a:bodyPr wrap="square" rtlCol="0">
            <a:spAutoFit/>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Dataset Analysis</a:t>
            </a:r>
            <a:endParaRPr lang="en-IN" dirty="0"/>
          </a:p>
        </p:txBody>
      </p:sp>
    </p:spTree>
    <p:extLst>
      <p:ext uri="{BB962C8B-B14F-4D97-AF65-F5344CB8AC3E}">
        <p14:creationId xmlns:p14="http://schemas.microsoft.com/office/powerpoint/2010/main" val="4153614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59857-3A74-E2A2-E9C1-0FF52D7F52A3}"/>
              </a:ext>
            </a:extLst>
          </p:cNvPr>
          <p:cNvSpPr>
            <a:spLocks noGrp="1"/>
          </p:cNvSpPr>
          <p:nvPr>
            <p:ph type="title"/>
          </p:nvPr>
        </p:nvSpPr>
        <p:spPr/>
        <p:txBody>
          <a:bodyPr/>
          <a:lstStyle/>
          <a:p>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2. Initial Analysis of the Dataset</a:t>
            </a:r>
            <a:endParaRPr lang="en-IN" dirty="0"/>
          </a:p>
        </p:txBody>
      </p:sp>
      <p:sp>
        <p:nvSpPr>
          <p:cNvPr id="3" name="Content Placeholder 2">
            <a:extLst>
              <a:ext uri="{FF2B5EF4-FFF2-40B4-BE49-F238E27FC236}">
                <a16:creationId xmlns:a16="http://schemas.microsoft.com/office/drawing/2014/main" id="{6A099E40-029A-4521-508D-1741E67892BB}"/>
              </a:ext>
            </a:extLst>
          </p:cNvPr>
          <p:cNvSpPr>
            <a:spLocks noGrp="1"/>
          </p:cNvSpPr>
          <p:nvPr>
            <p:ph sz="half"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Data Set consists of 303 Rows and 14 Columns.</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type of all the variables in the data set are in numerical format. (Integer Or Float)</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According to first impressions, there is no missing value(</a:t>
            </a:r>
            <a:r>
              <a:rPr kumimoji="0" lang="en-US"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NaN</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Value) in the data set.</a:t>
            </a:r>
          </a:p>
          <a:p>
            <a:endParaRPr lang="en-IN" dirty="0"/>
          </a:p>
        </p:txBody>
      </p:sp>
      <p:pic>
        <p:nvPicPr>
          <p:cNvPr id="6" name="Content Placeholder 5">
            <a:extLst>
              <a:ext uri="{FF2B5EF4-FFF2-40B4-BE49-F238E27FC236}">
                <a16:creationId xmlns:a16="http://schemas.microsoft.com/office/drawing/2014/main" id="{E816C712-77A5-4000-8CA7-72B07798CC28}"/>
              </a:ext>
            </a:extLst>
          </p:cNvPr>
          <p:cNvPicPr>
            <a:picLocks noGrp="1" noChangeAspect="1"/>
          </p:cNvPicPr>
          <p:nvPr>
            <p:ph sz="half" idx="2"/>
          </p:nvPr>
        </p:nvPicPr>
        <p:blipFill>
          <a:blip r:embed="rId2"/>
          <a:stretch>
            <a:fillRect/>
          </a:stretch>
        </p:blipFill>
        <p:spPr>
          <a:xfrm>
            <a:off x="7083199" y="1737360"/>
            <a:ext cx="4072481" cy="3907875"/>
          </a:xfrm>
          <a:prstGeom prst="rect">
            <a:avLst/>
          </a:prstGeom>
        </p:spPr>
      </p:pic>
    </p:spTree>
    <p:extLst>
      <p:ext uri="{BB962C8B-B14F-4D97-AF65-F5344CB8AC3E}">
        <p14:creationId xmlns:p14="http://schemas.microsoft.com/office/powerpoint/2010/main" val="740214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A2BE4-F528-35FE-51C4-F5E37C9FAE78}"/>
              </a:ext>
            </a:extLst>
          </p:cNvPr>
          <p:cNvSpPr>
            <a:spLocks noGrp="1"/>
          </p:cNvSpPr>
          <p:nvPr>
            <p:ph type="title"/>
          </p:nvPr>
        </p:nvSpPr>
        <p:spPr/>
        <p:txBody>
          <a:bodyPr/>
          <a:lstStyle/>
          <a:p>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3. Examining Missing </a:t>
            </a:r>
            <a:b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br>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     and Unique Values </a:t>
            </a:r>
            <a:b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br>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     of our Dataset</a:t>
            </a:r>
            <a:endParaRPr lang="en-IN" dirty="0"/>
          </a:p>
        </p:txBody>
      </p:sp>
      <p:sp>
        <p:nvSpPr>
          <p:cNvPr id="3" name="Content Placeholder 2">
            <a:extLst>
              <a:ext uri="{FF2B5EF4-FFF2-40B4-BE49-F238E27FC236}">
                <a16:creationId xmlns:a16="http://schemas.microsoft.com/office/drawing/2014/main" id="{C261216C-563C-F755-0344-C7C1A00779CA}"/>
              </a:ext>
            </a:extLst>
          </p:cNvPr>
          <p:cNvSpPr>
            <a:spLocks noGrp="1"/>
          </p:cNvSpPr>
          <p:nvPr>
            <p:ph sz="half" idx="1"/>
          </p:nvPr>
        </p:nvSpPr>
        <p:spPr/>
        <p:txBody>
          <a:bodyPr/>
          <a:lstStyle/>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We determined the variables with few unique values ​​as categorical variables, and the variables with high unique values ​​as numeric variables.</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In this context, Numeric Variables: “age”,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trtbps</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chol</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thalach</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and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oldpeak</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Categorical Variables: "sex", "cp",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fbs</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rest_ecg</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exang</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"slope", "ca",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thal</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"target“.</a:t>
            </a:r>
            <a:endParaRPr kumimoji="0" lang="en-IN"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endParaRPr lang="en-IN" dirty="0"/>
          </a:p>
        </p:txBody>
      </p:sp>
      <p:pic>
        <p:nvPicPr>
          <p:cNvPr id="5" name="Content Placeholder 4">
            <a:extLst>
              <a:ext uri="{FF2B5EF4-FFF2-40B4-BE49-F238E27FC236}">
                <a16:creationId xmlns:a16="http://schemas.microsoft.com/office/drawing/2014/main" id="{D34CA346-56C8-9C12-A0B3-F1A3E3DECFE8}"/>
              </a:ext>
            </a:extLst>
          </p:cNvPr>
          <p:cNvPicPr>
            <a:picLocks noGrp="1" noChangeAspect="1"/>
          </p:cNvPicPr>
          <p:nvPr>
            <p:ph sz="half" idx="2"/>
          </p:nvPr>
        </p:nvPicPr>
        <p:blipFill>
          <a:blip r:embed="rId2"/>
          <a:stretch>
            <a:fillRect/>
          </a:stretch>
        </p:blipFill>
        <p:spPr>
          <a:xfrm>
            <a:off x="6459855" y="47414"/>
            <a:ext cx="4695825" cy="3810000"/>
          </a:xfrm>
          <a:prstGeom prst="rect">
            <a:avLst/>
          </a:prstGeom>
        </p:spPr>
      </p:pic>
      <p:pic>
        <p:nvPicPr>
          <p:cNvPr id="6" name="Picture 5">
            <a:extLst>
              <a:ext uri="{FF2B5EF4-FFF2-40B4-BE49-F238E27FC236}">
                <a16:creationId xmlns:a16="http://schemas.microsoft.com/office/drawing/2014/main" id="{2B039C23-83A7-C67B-FB50-8BFED5DD4881}"/>
              </a:ext>
            </a:extLst>
          </p:cNvPr>
          <p:cNvPicPr>
            <a:picLocks noChangeAspect="1"/>
          </p:cNvPicPr>
          <p:nvPr/>
        </p:nvPicPr>
        <p:blipFill>
          <a:blip r:embed="rId3"/>
          <a:stretch>
            <a:fillRect/>
          </a:stretch>
        </p:blipFill>
        <p:spPr>
          <a:xfrm>
            <a:off x="6459855" y="3857414"/>
            <a:ext cx="2078916" cy="2200847"/>
          </a:xfrm>
          <a:prstGeom prst="rect">
            <a:avLst/>
          </a:prstGeom>
        </p:spPr>
      </p:pic>
    </p:spTree>
    <p:extLst>
      <p:ext uri="{BB962C8B-B14F-4D97-AF65-F5344CB8AC3E}">
        <p14:creationId xmlns:p14="http://schemas.microsoft.com/office/powerpoint/2010/main" val="2455882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EBE01-66C3-C06D-4B83-46ECCBE7BA00}"/>
              </a:ext>
            </a:extLst>
          </p:cNvPr>
          <p:cNvSpPr>
            <a:spLocks noGrp="1"/>
          </p:cNvSpPr>
          <p:nvPr>
            <p:ph type="title"/>
          </p:nvPr>
        </p:nvSpPr>
        <p:spPr/>
        <p:txBody>
          <a:bodyPr/>
          <a:lstStyle/>
          <a:p>
            <a:r>
              <a:rPr lang="en-IN" sz="4800" b="1" i="1" dirty="0">
                <a:solidFill>
                  <a:srgbClr val="C00000"/>
                </a:solidFill>
                <a:latin typeface="Times New Roman" panose="02020603050405020304" pitchFamily="18" charset="0"/>
                <a:cs typeface="Times New Roman" panose="02020603050405020304" pitchFamily="18" charset="0"/>
              </a:rPr>
              <a:t>Agenda</a:t>
            </a:r>
            <a:endParaRPr lang="en-IN" dirty="0"/>
          </a:p>
        </p:txBody>
      </p:sp>
      <p:sp>
        <p:nvSpPr>
          <p:cNvPr id="3" name="Content Placeholder 2">
            <a:extLst>
              <a:ext uri="{FF2B5EF4-FFF2-40B4-BE49-F238E27FC236}">
                <a16:creationId xmlns:a16="http://schemas.microsoft.com/office/drawing/2014/main" id="{9B17301E-DA44-924B-B10B-853C30AC4CD5}"/>
              </a:ext>
            </a:extLst>
          </p:cNvPr>
          <p:cNvSpPr>
            <a:spLocks noGrp="1"/>
          </p:cNvSpPr>
          <p:nvPr>
            <p:ph idx="1"/>
          </p:nvPr>
        </p:nvSpPr>
        <p:spPr/>
        <p:txBody>
          <a:bodyPr>
            <a:normAutofit lnSpcReduction="10000"/>
          </a:bodyPr>
          <a:lstStyle/>
          <a:p>
            <a:pPr marL="0" marR="0" lvl="0" indent="0" algn="just" defTabSz="4572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Introduction</a:t>
            </a:r>
          </a:p>
          <a:p>
            <a:pPr marL="0" marR="0" lvl="0" indent="0" algn="just" defTabSz="4572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Literature survey</a:t>
            </a:r>
          </a:p>
          <a:p>
            <a:pPr marL="0" marR="0" lvl="0" indent="0" algn="just" defTabSz="4572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Challenges</a:t>
            </a:r>
          </a:p>
          <a:p>
            <a:pPr marL="0" marR="0" lvl="0" indent="0" algn="just" defTabSz="4572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Dataset description</a:t>
            </a:r>
          </a:p>
          <a:p>
            <a:pPr marL="0" marR="0" lvl="0" indent="0" algn="just" defTabSz="4572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Methodology</a:t>
            </a:r>
          </a:p>
          <a:p>
            <a:pPr marL="857239" marR="0" lvl="1" indent="-400050" algn="just" defTabSz="457200" rtl="0" eaLnBrk="1" fontAlgn="auto" latinLnBrk="0" hangingPunct="1">
              <a:lnSpc>
                <a:spcPct val="150000"/>
              </a:lnSpc>
              <a:spcBef>
                <a:spcPts val="0"/>
              </a:spcBef>
              <a:spcAft>
                <a:spcPts val="0"/>
              </a:spcAft>
              <a:buClrTx/>
              <a:buSzTx/>
              <a:buFont typeface="+mj-lt"/>
              <a:buAutoNum type="romanLcPeriod"/>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Data analysis</a:t>
            </a:r>
          </a:p>
          <a:p>
            <a:pPr marL="857239" marR="0" lvl="1" indent="-400050" algn="just" defTabSz="457200" rtl="0" eaLnBrk="1" fontAlgn="auto" latinLnBrk="0" hangingPunct="1">
              <a:lnSpc>
                <a:spcPct val="150000"/>
              </a:lnSpc>
              <a:spcBef>
                <a:spcPts val="0"/>
              </a:spcBef>
              <a:spcAft>
                <a:spcPts val="0"/>
              </a:spcAft>
              <a:buClrTx/>
              <a:buSzTx/>
              <a:buFont typeface="+mj-lt"/>
              <a:buAutoNum type="romanLcPeriod"/>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ML model</a:t>
            </a:r>
          </a:p>
          <a:p>
            <a:pPr marL="857239" marR="0" lvl="1" indent="-400050" algn="just" defTabSz="457200" rtl="0" eaLnBrk="1" fontAlgn="auto" latinLnBrk="0" hangingPunct="1">
              <a:lnSpc>
                <a:spcPct val="150000"/>
              </a:lnSpc>
              <a:spcBef>
                <a:spcPts val="0"/>
              </a:spcBef>
              <a:spcAft>
                <a:spcPts val="0"/>
              </a:spcAft>
              <a:buClrTx/>
              <a:buSzTx/>
              <a:buFont typeface="+mj-lt"/>
              <a:buAutoNum type="romanLcPeriod"/>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DL model</a:t>
            </a:r>
          </a:p>
          <a:p>
            <a:pPr marL="857239" marR="0" lvl="1" indent="-400050" algn="just" defTabSz="457200" rtl="0" eaLnBrk="1" fontAlgn="auto" latinLnBrk="0" hangingPunct="1">
              <a:lnSpc>
                <a:spcPct val="150000"/>
              </a:lnSpc>
              <a:spcBef>
                <a:spcPts val="0"/>
              </a:spcBef>
              <a:spcAft>
                <a:spcPts val="0"/>
              </a:spcAft>
              <a:buClrTx/>
              <a:buSzTx/>
              <a:buFont typeface="+mj-lt"/>
              <a:buAutoNum type="romanLcPeriod"/>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Explainable AI</a:t>
            </a:r>
          </a:p>
          <a:p>
            <a:pPr marL="0" marR="0" lvl="0" indent="0" algn="just" defTabSz="4572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Conclusion </a:t>
            </a:r>
          </a:p>
          <a:p>
            <a:pPr marL="0" marR="0" lvl="0" indent="0" algn="just" defTabSz="4572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Future Enhancement</a:t>
            </a:r>
          </a:p>
          <a:p>
            <a:endParaRPr lang="en-IN" dirty="0"/>
          </a:p>
        </p:txBody>
      </p:sp>
    </p:spTree>
    <p:extLst>
      <p:ext uri="{BB962C8B-B14F-4D97-AF65-F5344CB8AC3E}">
        <p14:creationId xmlns:p14="http://schemas.microsoft.com/office/powerpoint/2010/main" val="29163470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AEC5C-A472-DE1A-CEA1-714F72CA368E}"/>
              </a:ext>
            </a:extLst>
          </p:cNvPr>
          <p:cNvSpPr>
            <a:spLocks noGrp="1"/>
          </p:cNvSpPr>
          <p:nvPr>
            <p:ph type="title"/>
          </p:nvPr>
        </p:nvSpPr>
        <p:spPr/>
        <p:txBody>
          <a:bodyPr/>
          <a:lstStyle/>
          <a:p>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4. Separating Numerical and Categorical Variables</a:t>
            </a:r>
            <a:endParaRPr lang="en-IN" dirty="0"/>
          </a:p>
        </p:txBody>
      </p:sp>
      <p:pic>
        <p:nvPicPr>
          <p:cNvPr id="4" name="Content Placeholder 3">
            <a:extLst>
              <a:ext uri="{FF2B5EF4-FFF2-40B4-BE49-F238E27FC236}">
                <a16:creationId xmlns:a16="http://schemas.microsoft.com/office/drawing/2014/main" id="{7F10C3E7-A518-194D-DF47-258FDD8DC2B9}"/>
              </a:ext>
            </a:extLst>
          </p:cNvPr>
          <p:cNvPicPr>
            <a:picLocks noGrp="1" noChangeAspect="1"/>
          </p:cNvPicPr>
          <p:nvPr>
            <p:ph idx="1"/>
          </p:nvPr>
        </p:nvPicPr>
        <p:blipFill>
          <a:blip r:embed="rId2"/>
          <a:stretch>
            <a:fillRect/>
          </a:stretch>
        </p:blipFill>
        <p:spPr>
          <a:xfrm>
            <a:off x="2975690" y="1927719"/>
            <a:ext cx="6240619" cy="3002562"/>
          </a:xfrm>
          <a:prstGeom prst="rect">
            <a:avLst/>
          </a:prstGeom>
        </p:spPr>
      </p:pic>
    </p:spTree>
    <p:extLst>
      <p:ext uri="{BB962C8B-B14F-4D97-AF65-F5344CB8AC3E}">
        <p14:creationId xmlns:p14="http://schemas.microsoft.com/office/powerpoint/2010/main" val="1498660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85D5D-18B7-2D4F-F017-91B8D6A59712}"/>
              </a:ext>
            </a:extLst>
          </p:cNvPr>
          <p:cNvSpPr>
            <a:spLocks noGrp="1"/>
          </p:cNvSpPr>
          <p:nvPr>
            <p:ph type="title"/>
          </p:nvPr>
        </p:nvSpPr>
        <p:spPr/>
        <p:txBody>
          <a:bodyPr/>
          <a:lstStyle/>
          <a:p>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5. Examining Statistics of Variables</a:t>
            </a:r>
            <a:endParaRPr lang="en-IN" dirty="0"/>
          </a:p>
        </p:txBody>
      </p:sp>
      <p:pic>
        <p:nvPicPr>
          <p:cNvPr id="4" name="Content Placeholder 3">
            <a:extLst>
              <a:ext uri="{FF2B5EF4-FFF2-40B4-BE49-F238E27FC236}">
                <a16:creationId xmlns:a16="http://schemas.microsoft.com/office/drawing/2014/main" id="{1A402438-9D75-C261-71D5-3B8304D7E4E8}"/>
              </a:ext>
            </a:extLst>
          </p:cNvPr>
          <p:cNvPicPr>
            <a:picLocks noGrp="1" noChangeAspect="1"/>
          </p:cNvPicPr>
          <p:nvPr>
            <p:ph idx="1"/>
          </p:nvPr>
        </p:nvPicPr>
        <p:blipFill>
          <a:blip r:embed="rId2"/>
          <a:stretch>
            <a:fillRect/>
          </a:stretch>
        </p:blipFill>
        <p:spPr>
          <a:xfrm>
            <a:off x="2547746" y="1830666"/>
            <a:ext cx="7096507" cy="3749039"/>
          </a:xfrm>
          <a:prstGeom prst="rect">
            <a:avLst/>
          </a:prstGeom>
        </p:spPr>
      </p:pic>
    </p:spTree>
    <p:extLst>
      <p:ext uri="{BB962C8B-B14F-4D97-AF65-F5344CB8AC3E}">
        <p14:creationId xmlns:p14="http://schemas.microsoft.com/office/powerpoint/2010/main" val="3065640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67ABE-C7BB-3F63-D78A-446FAAE6DAA6}"/>
              </a:ext>
            </a:extLst>
          </p:cNvPr>
          <p:cNvSpPr>
            <a:spLocks noGrp="1"/>
          </p:cNvSpPr>
          <p:nvPr>
            <p:ph type="title"/>
          </p:nvPr>
        </p:nvSpPr>
        <p:spPr/>
        <p:txBody>
          <a:bodyPr/>
          <a:lstStyle/>
          <a:p>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6. Analysis of Numerical Variables</a:t>
            </a:r>
            <a:endParaRPr lang="en-IN" dirty="0"/>
          </a:p>
        </p:txBody>
      </p:sp>
      <p:pic>
        <p:nvPicPr>
          <p:cNvPr id="4" name="Content Placeholder 3">
            <a:extLst>
              <a:ext uri="{FF2B5EF4-FFF2-40B4-BE49-F238E27FC236}">
                <a16:creationId xmlns:a16="http://schemas.microsoft.com/office/drawing/2014/main" id="{EA3D7732-77A5-64D6-726E-A4EEC340625A}"/>
              </a:ext>
            </a:extLst>
          </p:cNvPr>
          <p:cNvPicPr>
            <a:picLocks noGrp="1" noChangeAspect="1"/>
          </p:cNvPicPr>
          <p:nvPr>
            <p:ph idx="1"/>
          </p:nvPr>
        </p:nvPicPr>
        <p:blipFill>
          <a:blip r:embed="rId2"/>
          <a:stretch>
            <a:fillRect/>
          </a:stretch>
        </p:blipFill>
        <p:spPr>
          <a:xfrm>
            <a:off x="462773" y="1928812"/>
            <a:ext cx="4086225" cy="3000375"/>
          </a:xfrm>
          <a:prstGeom prst="rect">
            <a:avLst/>
          </a:prstGeom>
        </p:spPr>
      </p:pic>
      <p:pic>
        <p:nvPicPr>
          <p:cNvPr id="5" name="Picture 4">
            <a:extLst>
              <a:ext uri="{FF2B5EF4-FFF2-40B4-BE49-F238E27FC236}">
                <a16:creationId xmlns:a16="http://schemas.microsoft.com/office/drawing/2014/main" id="{8732D42A-E8FE-3396-E7FF-C94AACBC8C40}"/>
              </a:ext>
            </a:extLst>
          </p:cNvPr>
          <p:cNvPicPr>
            <a:picLocks noChangeAspect="1"/>
          </p:cNvPicPr>
          <p:nvPr/>
        </p:nvPicPr>
        <p:blipFill>
          <a:blip r:embed="rId3"/>
          <a:stretch>
            <a:fillRect/>
          </a:stretch>
        </p:blipFill>
        <p:spPr>
          <a:xfrm>
            <a:off x="4548998" y="3294818"/>
            <a:ext cx="4303924" cy="3017422"/>
          </a:xfrm>
          <a:prstGeom prst="rect">
            <a:avLst/>
          </a:prstGeom>
        </p:spPr>
      </p:pic>
      <p:pic>
        <p:nvPicPr>
          <p:cNvPr id="6" name="Picture 5">
            <a:extLst>
              <a:ext uri="{FF2B5EF4-FFF2-40B4-BE49-F238E27FC236}">
                <a16:creationId xmlns:a16="http://schemas.microsoft.com/office/drawing/2014/main" id="{A906777F-B779-BD73-7EF1-F078C73699F5}"/>
              </a:ext>
            </a:extLst>
          </p:cNvPr>
          <p:cNvPicPr>
            <a:picLocks noChangeAspect="1"/>
          </p:cNvPicPr>
          <p:nvPr/>
        </p:nvPicPr>
        <p:blipFill>
          <a:blip r:embed="rId4"/>
          <a:stretch>
            <a:fillRect/>
          </a:stretch>
        </p:blipFill>
        <p:spPr>
          <a:xfrm>
            <a:off x="7643004" y="411217"/>
            <a:ext cx="4285859" cy="3017782"/>
          </a:xfrm>
          <a:prstGeom prst="rect">
            <a:avLst/>
          </a:prstGeom>
        </p:spPr>
      </p:pic>
    </p:spTree>
    <p:extLst>
      <p:ext uri="{BB962C8B-B14F-4D97-AF65-F5344CB8AC3E}">
        <p14:creationId xmlns:p14="http://schemas.microsoft.com/office/powerpoint/2010/main" val="290704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FF7A1E-0D8F-CE5F-BDBA-482E7377EC25}"/>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p:txBody>
      </p:sp>
      <p:pic>
        <p:nvPicPr>
          <p:cNvPr id="4" name="Picture 3">
            <a:extLst>
              <a:ext uri="{FF2B5EF4-FFF2-40B4-BE49-F238E27FC236}">
                <a16:creationId xmlns:a16="http://schemas.microsoft.com/office/drawing/2014/main" id="{725CBA42-799A-F1DF-F26D-8CBC62FFC41E}"/>
              </a:ext>
            </a:extLst>
          </p:cNvPr>
          <p:cNvPicPr>
            <a:picLocks noChangeAspect="1"/>
          </p:cNvPicPr>
          <p:nvPr/>
        </p:nvPicPr>
        <p:blipFill>
          <a:blip r:embed="rId2"/>
          <a:stretch>
            <a:fillRect/>
          </a:stretch>
        </p:blipFill>
        <p:spPr>
          <a:xfrm>
            <a:off x="1097280" y="247261"/>
            <a:ext cx="4220693" cy="2892490"/>
          </a:xfrm>
          <a:prstGeom prst="rect">
            <a:avLst/>
          </a:prstGeom>
        </p:spPr>
      </p:pic>
      <p:pic>
        <p:nvPicPr>
          <p:cNvPr id="5" name="Picture 4">
            <a:extLst>
              <a:ext uri="{FF2B5EF4-FFF2-40B4-BE49-F238E27FC236}">
                <a16:creationId xmlns:a16="http://schemas.microsoft.com/office/drawing/2014/main" id="{9289B6CF-1ABC-656D-95A9-C028C9E9C892}"/>
              </a:ext>
            </a:extLst>
          </p:cNvPr>
          <p:cNvPicPr>
            <a:picLocks noChangeAspect="1"/>
          </p:cNvPicPr>
          <p:nvPr/>
        </p:nvPicPr>
        <p:blipFill>
          <a:blip r:embed="rId3"/>
          <a:stretch>
            <a:fillRect/>
          </a:stretch>
        </p:blipFill>
        <p:spPr>
          <a:xfrm>
            <a:off x="5822645" y="367326"/>
            <a:ext cx="4511431" cy="2772425"/>
          </a:xfrm>
          <a:prstGeom prst="rect">
            <a:avLst/>
          </a:prstGeom>
        </p:spPr>
      </p:pic>
      <p:sp>
        <p:nvSpPr>
          <p:cNvPr id="7" name="TextBox 6">
            <a:extLst>
              <a:ext uri="{FF2B5EF4-FFF2-40B4-BE49-F238E27FC236}">
                <a16:creationId xmlns:a16="http://schemas.microsoft.com/office/drawing/2014/main" id="{4061478C-C3E5-CBF2-17EE-11F6864DE40B}"/>
              </a:ext>
            </a:extLst>
          </p:cNvPr>
          <p:cNvSpPr txBox="1"/>
          <p:nvPr/>
        </p:nvSpPr>
        <p:spPr>
          <a:xfrm>
            <a:off x="597160" y="3387012"/>
            <a:ext cx="10642495" cy="30777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Analysis of "age" variable </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minimum value of the ages is 29, and the maximum value is 77.</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So, if we don't look at other data, only these two data should mean that the midpoint must be 53 from the mathematical operation ((29 + 77) / 2).</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mean of the data for the age is 54. </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data average is in the middle of the 25% and 75% quarters. This means that the age variable is prone to the normal distribution.</a:t>
            </a:r>
            <a:endParaRPr kumimoji="0" lang="en-IN"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Analysis of "</a:t>
            </a:r>
            <a:r>
              <a:rPr kumimoji="0" lang="en-US" sz="1600" b="1" i="0" u="sng"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trtbps</a:t>
            </a:r>
            <a:r>
              <a:rPr kumimoji="0" lang="en-US" sz="16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variable </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minimum value for the "</a:t>
            </a:r>
            <a:r>
              <a:rPr kumimoji="0" lang="en-US" sz="16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trtbps</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variable is 94, and the maximum value is 200. The average of these two numbers is 147.</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major average is 131.</a:t>
            </a:r>
          </a:p>
          <a:p>
            <a:pPr marL="0" marR="0" lvl="0" indent="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resting blood pressure of most patients is generally between 110 and 140. Values after 180 can be considered as outliers.</a:t>
            </a:r>
          </a:p>
          <a:p>
            <a:endParaRPr lang="en-IN" dirty="0"/>
          </a:p>
        </p:txBody>
      </p:sp>
    </p:spTree>
    <p:extLst>
      <p:ext uri="{BB962C8B-B14F-4D97-AF65-F5344CB8AC3E}">
        <p14:creationId xmlns:p14="http://schemas.microsoft.com/office/powerpoint/2010/main" val="7971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72AC90-7327-5863-7380-8BF5B30DE3EE}"/>
              </a:ext>
            </a:extLst>
          </p:cNvPr>
          <p:cNvSpPr txBox="1"/>
          <p:nvPr/>
        </p:nvSpPr>
        <p:spPr>
          <a:xfrm>
            <a:off x="287694" y="186612"/>
            <a:ext cx="11616612" cy="6278642"/>
          </a:xfrm>
          <a:prstGeom prst="rect">
            <a:avLst/>
          </a:prstGeom>
          <a:noFill/>
        </p:spPr>
        <p:txBody>
          <a:bodyPr wrap="square" rtlCol="0">
            <a:spAutoFit/>
          </a:bodyPr>
          <a:lstStyle/>
          <a:p>
            <a:r>
              <a:rPr lang="en-US" sz="1600" b="1" u="sng" dirty="0">
                <a:latin typeface="Times New Roman" panose="02020603050405020304" pitchFamily="18" charset="0"/>
                <a:cs typeface="Times New Roman" panose="02020603050405020304" pitchFamily="18" charset="0"/>
              </a:rPr>
              <a:t>Analysis of "</a:t>
            </a:r>
            <a:r>
              <a:rPr lang="en-US" sz="1600" b="1" u="sng" dirty="0" err="1">
                <a:latin typeface="Times New Roman" panose="02020603050405020304" pitchFamily="18" charset="0"/>
                <a:cs typeface="Times New Roman" panose="02020603050405020304" pitchFamily="18" charset="0"/>
              </a:rPr>
              <a:t>chol</a:t>
            </a:r>
            <a:r>
              <a:rPr lang="en-US" sz="1600" b="1" u="sng" dirty="0">
                <a:latin typeface="Times New Roman" panose="02020603050405020304" pitchFamily="18" charset="0"/>
                <a:cs typeface="Times New Roman" panose="02020603050405020304" pitchFamily="18" charset="0"/>
              </a:rPr>
              <a:t>" variable </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minimum value for the "</a:t>
            </a:r>
            <a:r>
              <a:rPr lang="en-US" sz="1600" dirty="0" err="1">
                <a:latin typeface="Times New Roman" panose="02020603050405020304" pitchFamily="18" charset="0"/>
                <a:cs typeface="Times New Roman" panose="02020603050405020304" pitchFamily="18" charset="0"/>
              </a:rPr>
              <a:t>chol</a:t>
            </a:r>
            <a:r>
              <a:rPr lang="en-US" sz="1600" dirty="0">
                <a:latin typeface="Times New Roman" panose="02020603050405020304" pitchFamily="18" charset="0"/>
                <a:cs typeface="Times New Roman" panose="02020603050405020304" pitchFamily="18" charset="0"/>
              </a:rPr>
              <a:t>" variable is 126, and the maximum is 564. The middle of these two values is 345.</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major average is 246.</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When viewed, the mean is slight to the left of the midpoint of the minimum and maximum value.</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Let's check the quartiles. There are values up to 274 in the first 75 percent. Considering that the maximum value is 564, we see that most of the data is on the left.</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Cholesterol value in most patients is between 200-and 280.</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Values after 380 can be considered as outliers.</a:t>
            </a:r>
          </a:p>
          <a:p>
            <a:endParaRPr lang="en-IN" sz="1600" dirty="0">
              <a:latin typeface="Times New Roman" panose="02020603050405020304" pitchFamily="18" charset="0"/>
              <a:cs typeface="Times New Roman" panose="02020603050405020304" pitchFamily="18" charset="0"/>
            </a:endParaRPr>
          </a:p>
          <a:p>
            <a:r>
              <a:rPr lang="en-US" sz="1600" b="1" u="sng" dirty="0">
                <a:latin typeface="Times New Roman" panose="02020603050405020304" pitchFamily="18" charset="0"/>
                <a:cs typeface="Times New Roman" panose="02020603050405020304" pitchFamily="18" charset="0"/>
              </a:rPr>
              <a:t>Analysis of "</a:t>
            </a:r>
            <a:r>
              <a:rPr lang="en-US" sz="1600" b="1" u="sng" dirty="0" err="1">
                <a:latin typeface="Times New Roman" panose="02020603050405020304" pitchFamily="18" charset="0"/>
                <a:cs typeface="Times New Roman" panose="02020603050405020304" pitchFamily="18" charset="0"/>
              </a:rPr>
              <a:t>thalach</a:t>
            </a:r>
            <a:r>
              <a:rPr lang="en-US" sz="1600" b="1" u="sng" dirty="0">
                <a:latin typeface="Times New Roman" panose="02020603050405020304" pitchFamily="18" charset="0"/>
                <a:cs typeface="Times New Roman" panose="02020603050405020304" pitchFamily="18" charset="0"/>
              </a:rPr>
              <a:t>" variable</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minimum value of the "</a:t>
            </a:r>
            <a:r>
              <a:rPr lang="en-US" sz="1600" dirty="0" err="1">
                <a:latin typeface="Times New Roman" panose="02020603050405020304" pitchFamily="18" charset="0"/>
                <a:cs typeface="Times New Roman" panose="02020603050405020304" pitchFamily="18" charset="0"/>
              </a:rPr>
              <a:t>thalach</a:t>
            </a:r>
            <a:r>
              <a:rPr lang="en-US" sz="1600" dirty="0">
                <a:latin typeface="Times New Roman" panose="02020603050405020304" pitchFamily="18" charset="0"/>
                <a:cs typeface="Times New Roman" panose="02020603050405020304" pitchFamily="18" charset="0"/>
              </a:rPr>
              <a:t>" variable is 71. The maximum value is 202. According to these two values, the midpoint value is 137.</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central average is 149.6. So there is a left skew, although not much.</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When we examine the quartiles, The 25%, 50%, and 75% sections between the minimum and maximum values are homogeneously distributed.</a:t>
            </a:r>
          </a:p>
          <a:p>
            <a:pPr algn="just">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   The maximum heart rate achieved in most patients is between 145-and 170.</a:t>
            </a:r>
          </a:p>
          <a:p>
            <a:pPr algn="just">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   In particular, The values before 80 can be considered outliers.</a:t>
            </a:r>
          </a:p>
          <a:p>
            <a:pPr algn="just"/>
            <a:endParaRPr lang="en-US" sz="1600" b="0" i="0" dirty="0">
              <a:effectLst/>
              <a:latin typeface="Times New Roman" panose="02020603050405020304" pitchFamily="18" charset="0"/>
              <a:cs typeface="Times New Roman" panose="02020603050405020304" pitchFamily="18" charset="0"/>
            </a:endParaRPr>
          </a:p>
          <a:p>
            <a:pPr algn="l"/>
            <a:r>
              <a:rPr lang="en-US" sz="1600" b="1" i="0" u="sng" dirty="0">
                <a:effectLst/>
                <a:latin typeface="Times New Roman" panose="02020603050405020304" pitchFamily="18" charset="0"/>
                <a:cs typeface="Times New Roman" panose="02020603050405020304" pitchFamily="18" charset="0"/>
              </a:rPr>
              <a:t>Analysis of "</a:t>
            </a:r>
            <a:r>
              <a:rPr lang="en-US" sz="1600" b="1" i="0" u="sng" dirty="0" err="1">
                <a:effectLst/>
                <a:latin typeface="Times New Roman" panose="02020603050405020304" pitchFamily="18" charset="0"/>
                <a:cs typeface="Times New Roman" panose="02020603050405020304" pitchFamily="18" charset="0"/>
              </a:rPr>
              <a:t>oldpeak</a:t>
            </a:r>
            <a:r>
              <a:rPr lang="en-US" sz="1600" b="1" i="0" u="sng" dirty="0">
                <a:effectLst/>
                <a:latin typeface="Times New Roman" panose="02020603050405020304" pitchFamily="18" charset="0"/>
                <a:cs typeface="Times New Roman" panose="02020603050405020304" pitchFamily="18" charset="0"/>
              </a:rPr>
              <a:t>" variable</a:t>
            </a:r>
          </a:p>
          <a:p>
            <a:pPr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The minimum value of the "</a:t>
            </a:r>
            <a:r>
              <a:rPr lang="en-US" sz="1600" b="0" i="0" dirty="0" err="1">
                <a:effectLst/>
                <a:latin typeface="Times New Roman" panose="02020603050405020304" pitchFamily="18" charset="0"/>
                <a:cs typeface="Times New Roman" panose="02020603050405020304" pitchFamily="18" charset="0"/>
              </a:rPr>
              <a:t>oldpeak</a:t>
            </a:r>
            <a:r>
              <a:rPr lang="en-US" sz="1600" b="0" i="0" dirty="0">
                <a:effectLst/>
                <a:latin typeface="Times New Roman" panose="02020603050405020304" pitchFamily="18" charset="0"/>
                <a:cs typeface="Times New Roman" panose="02020603050405020304" pitchFamily="18" charset="0"/>
              </a:rPr>
              <a:t>" variable is 0, the maximum value is 6.20, so the middle point according to these two values is 3.10.</a:t>
            </a:r>
          </a:p>
          <a:p>
            <a:pPr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When we look at the mean, we see that it is 1.03</a:t>
            </a:r>
          </a:p>
          <a:p>
            <a:pPr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When we examine the quartiles, 75% of the data consists of values up to 1.60.</a:t>
            </a:r>
          </a:p>
          <a:p>
            <a:pPr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Values of the vast majority of patients in the variable range from 0 to 1.5.</a:t>
            </a:r>
          </a:p>
          <a:p>
            <a:pPr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Especially values after 2.5 can be considered as outliers.</a:t>
            </a:r>
          </a:p>
          <a:p>
            <a:endParaRPr lang="en-IN" dirty="0"/>
          </a:p>
        </p:txBody>
      </p:sp>
    </p:spTree>
    <p:extLst>
      <p:ext uri="{BB962C8B-B14F-4D97-AF65-F5344CB8AC3E}">
        <p14:creationId xmlns:p14="http://schemas.microsoft.com/office/powerpoint/2010/main" val="16715549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D897B-9A37-2935-AC00-11F77646A9D8}"/>
              </a:ext>
            </a:extLst>
          </p:cNvPr>
          <p:cNvSpPr>
            <a:spLocks noGrp="1"/>
          </p:cNvSpPr>
          <p:nvPr>
            <p:ph type="title"/>
          </p:nvPr>
        </p:nvSpPr>
        <p:spPr/>
        <p:txBody>
          <a:bodyPr/>
          <a:lstStyle/>
          <a:p>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7. Analysis of the categorical variables</a:t>
            </a:r>
            <a:endParaRPr lang="en-IN" dirty="0"/>
          </a:p>
        </p:txBody>
      </p:sp>
      <p:pic>
        <p:nvPicPr>
          <p:cNvPr id="4" name="Picture 3">
            <a:extLst>
              <a:ext uri="{FF2B5EF4-FFF2-40B4-BE49-F238E27FC236}">
                <a16:creationId xmlns:a16="http://schemas.microsoft.com/office/drawing/2014/main" id="{014FE08B-228E-C0A0-6E3E-A7654B4DCA9B}"/>
              </a:ext>
            </a:extLst>
          </p:cNvPr>
          <p:cNvPicPr>
            <a:picLocks noChangeAspect="1"/>
          </p:cNvPicPr>
          <p:nvPr/>
        </p:nvPicPr>
        <p:blipFill>
          <a:blip r:embed="rId2"/>
          <a:stretch>
            <a:fillRect/>
          </a:stretch>
        </p:blipFill>
        <p:spPr>
          <a:xfrm>
            <a:off x="892241" y="2305715"/>
            <a:ext cx="10407518" cy="2658420"/>
          </a:xfrm>
          <a:prstGeom prst="rect">
            <a:avLst/>
          </a:prstGeom>
        </p:spPr>
      </p:pic>
    </p:spTree>
    <p:extLst>
      <p:ext uri="{BB962C8B-B14F-4D97-AF65-F5344CB8AC3E}">
        <p14:creationId xmlns:p14="http://schemas.microsoft.com/office/powerpoint/2010/main" val="1791359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3E4FC7-16D1-2656-8461-720B6EFB990E}"/>
              </a:ext>
            </a:extLst>
          </p:cNvPr>
          <p:cNvPicPr>
            <a:picLocks noChangeAspect="1"/>
          </p:cNvPicPr>
          <p:nvPr/>
        </p:nvPicPr>
        <p:blipFill>
          <a:blip r:embed="rId2"/>
          <a:stretch>
            <a:fillRect/>
          </a:stretch>
        </p:blipFill>
        <p:spPr>
          <a:xfrm>
            <a:off x="1113388" y="177200"/>
            <a:ext cx="9965224" cy="6167616"/>
          </a:xfrm>
          <a:prstGeom prst="rect">
            <a:avLst/>
          </a:prstGeom>
        </p:spPr>
      </p:pic>
    </p:spTree>
    <p:extLst>
      <p:ext uri="{BB962C8B-B14F-4D97-AF65-F5344CB8AC3E}">
        <p14:creationId xmlns:p14="http://schemas.microsoft.com/office/powerpoint/2010/main" val="985007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478E7-57FB-E28C-0B10-D7AD63B177F3}"/>
              </a:ext>
            </a:extLst>
          </p:cNvPr>
          <p:cNvSpPr>
            <a:spLocks noGrp="1"/>
          </p:cNvSpPr>
          <p:nvPr>
            <p:ph type="title"/>
          </p:nvPr>
        </p:nvSpPr>
        <p:spPr/>
        <p:txBody>
          <a:bodyPr/>
          <a:lstStyle/>
          <a:p>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8. Feature Scaling with Robust Scaler Method</a:t>
            </a:r>
            <a:endParaRPr lang="en-IN" dirty="0"/>
          </a:p>
        </p:txBody>
      </p:sp>
      <p:pic>
        <p:nvPicPr>
          <p:cNvPr id="3" name="Picture 2">
            <a:extLst>
              <a:ext uri="{FF2B5EF4-FFF2-40B4-BE49-F238E27FC236}">
                <a16:creationId xmlns:a16="http://schemas.microsoft.com/office/drawing/2014/main" id="{DF38BE13-2311-5A75-3703-813886426372}"/>
              </a:ext>
            </a:extLst>
          </p:cNvPr>
          <p:cNvPicPr>
            <a:picLocks noChangeAspect="1"/>
          </p:cNvPicPr>
          <p:nvPr/>
        </p:nvPicPr>
        <p:blipFill>
          <a:blip r:embed="rId2"/>
          <a:stretch>
            <a:fillRect/>
          </a:stretch>
        </p:blipFill>
        <p:spPr>
          <a:xfrm>
            <a:off x="991262" y="2289106"/>
            <a:ext cx="5104738" cy="2279788"/>
          </a:xfrm>
          <a:prstGeom prst="rect">
            <a:avLst/>
          </a:prstGeom>
        </p:spPr>
      </p:pic>
      <p:pic>
        <p:nvPicPr>
          <p:cNvPr id="4" name="Picture 3">
            <a:extLst>
              <a:ext uri="{FF2B5EF4-FFF2-40B4-BE49-F238E27FC236}">
                <a16:creationId xmlns:a16="http://schemas.microsoft.com/office/drawing/2014/main" id="{F48FED68-2B6B-76E2-088B-7E8F4ED62B00}"/>
              </a:ext>
            </a:extLst>
          </p:cNvPr>
          <p:cNvPicPr>
            <a:picLocks noChangeAspect="1"/>
          </p:cNvPicPr>
          <p:nvPr/>
        </p:nvPicPr>
        <p:blipFill>
          <a:blip r:embed="rId3"/>
          <a:stretch>
            <a:fillRect/>
          </a:stretch>
        </p:blipFill>
        <p:spPr>
          <a:xfrm>
            <a:off x="6195001" y="2289106"/>
            <a:ext cx="4359965" cy="2151677"/>
          </a:xfrm>
          <a:prstGeom prst="rect">
            <a:avLst/>
          </a:prstGeom>
        </p:spPr>
      </p:pic>
    </p:spTree>
    <p:extLst>
      <p:ext uri="{BB962C8B-B14F-4D97-AF65-F5344CB8AC3E}">
        <p14:creationId xmlns:p14="http://schemas.microsoft.com/office/powerpoint/2010/main" val="2007977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ACB5E-0211-75B9-7951-D95BD7FFA7A7}"/>
              </a:ext>
            </a:extLst>
          </p:cNvPr>
          <p:cNvSpPr>
            <a:spLocks noGrp="1"/>
          </p:cNvSpPr>
          <p:nvPr>
            <p:ph type="title"/>
          </p:nvPr>
        </p:nvSpPr>
        <p:spPr/>
        <p:txBody>
          <a:bodyPr/>
          <a:lstStyle/>
          <a:p>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9. Dropping Columns with Low Correlation</a:t>
            </a:r>
            <a:endParaRPr lang="en-IN" dirty="0"/>
          </a:p>
        </p:txBody>
      </p:sp>
      <p:pic>
        <p:nvPicPr>
          <p:cNvPr id="3" name="Picture 2">
            <a:extLst>
              <a:ext uri="{FF2B5EF4-FFF2-40B4-BE49-F238E27FC236}">
                <a16:creationId xmlns:a16="http://schemas.microsoft.com/office/drawing/2014/main" id="{EECEB555-79A9-6DF9-00AE-F1D51C07E52C}"/>
              </a:ext>
            </a:extLst>
          </p:cNvPr>
          <p:cNvPicPr>
            <a:picLocks noChangeAspect="1"/>
          </p:cNvPicPr>
          <p:nvPr/>
        </p:nvPicPr>
        <p:blipFill>
          <a:blip r:embed="rId2"/>
          <a:stretch>
            <a:fillRect/>
          </a:stretch>
        </p:blipFill>
        <p:spPr>
          <a:xfrm>
            <a:off x="3584712" y="1958671"/>
            <a:ext cx="5022575" cy="2940657"/>
          </a:xfrm>
          <a:prstGeom prst="rect">
            <a:avLst/>
          </a:prstGeom>
        </p:spPr>
      </p:pic>
    </p:spTree>
    <p:extLst>
      <p:ext uri="{BB962C8B-B14F-4D97-AF65-F5344CB8AC3E}">
        <p14:creationId xmlns:p14="http://schemas.microsoft.com/office/powerpoint/2010/main" val="4101207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0F6F8-24D7-355D-E3E7-1FCE023B1410}"/>
              </a:ext>
            </a:extLst>
          </p:cNvPr>
          <p:cNvSpPr>
            <a:spLocks noGrp="1"/>
          </p:cNvSpPr>
          <p:nvPr>
            <p:ph type="title"/>
          </p:nvPr>
        </p:nvSpPr>
        <p:spPr>
          <a:xfrm>
            <a:off x="1097280" y="286603"/>
            <a:ext cx="10058400" cy="599805"/>
          </a:xfrm>
        </p:spPr>
        <p:txBody>
          <a:bodyPr/>
          <a:lstStyle/>
          <a:p>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10. One Hot Encoding Method to Categorical Variables</a:t>
            </a:r>
            <a:endParaRPr lang="en-IN" dirty="0"/>
          </a:p>
        </p:txBody>
      </p:sp>
      <p:pic>
        <p:nvPicPr>
          <p:cNvPr id="3" name="Picture 2">
            <a:extLst>
              <a:ext uri="{FF2B5EF4-FFF2-40B4-BE49-F238E27FC236}">
                <a16:creationId xmlns:a16="http://schemas.microsoft.com/office/drawing/2014/main" id="{2F4F16F4-9254-2993-B468-516C9B2375D5}"/>
              </a:ext>
            </a:extLst>
          </p:cNvPr>
          <p:cNvPicPr>
            <a:picLocks noChangeAspect="1"/>
          </p:cNvPicPr>
          <p:nvPr/>
        </p:nvPicPr>
        <p:blipFill>
          <a:blip r:embed="rId2"/>
          <a:stretch>
            <a:fillRect/>
          </a:stretch>
        </p:blipFill>
        <p:spPr>
          <a:xfrm>
            <a:off x="2549718" y="1223085"/>
            <a:ext cx="7092564" cy="4852283"/>
          </a:xfrm>
          <a:prstGeom prst="rect">
            <a:avLst/>
          </a:prstGeom>
        </p:spPr>
      </p:pic>
    </p:spTree>
    <p:extLst>
      <p:ext uri="{BB962C8B-B14F-4D97-AF65-F5344CB8AC3E}">
        <p14:creationId xmlns:p14="http://schemas.microsoft.com/office/powerpoint/2010/main" val="3883126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D89DB-28B8-9531-B358-9169FFDFAF45}"/>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4F9B79AC-5DEE-B45F-47E9-BC18103CE54E}"/>
              </a:ext>
            </a:extLst>
          </p:cNvPr>
          <p:cNvSpPr>
            <a:spLocks noGrp="1"/>
          </p:cNvSpPr>
          <p:nvPr>
            <p:ph idx="1"/>
          </p:nvPr>
        </p:nvSpPr>
        <p:spPr>
          <a:xfrm>
            <a:off x="1097280" y="1845734"/>
            <a:ext cx="10058400" cy="4023360"/>
          </a:xfrm>
        </p:spPr>
        <p:txBody>
          <a:bodyPr>
            <a:normAutofit fontScale="85000" lnSpcReduction="10000"/>
          </a:bodyPr>
          <a:lstStyle/>
          <a:p>
            <a:pPr algn="just"/>
            <a:r>
              <a:rPr lang="en-US" sz="2000" i="0" dirty="0">
                <a:solidFill>
                  <a:srgbClr val="0D0D0D"/>
                </a:solidFill>
                <a:effectLst/>
                <a:latin typeface="Times New Roman" panose="02020603050405020304" pitchFamily="18" charset="0"/>
                <a:cs typeface="Times New Roman" panose="02020603050405020304" pitchFamily="18" charset="0"/>
              </a:rPr>
              <a:t>Heart disease is a major global health problem, accounting for the majority of deaths in India and throughout the world due to cardiovascular disease. Even if it's common, the effects on people's health can be greatly reduced with prompt detection and treatment. This study intends to improve heart attack prediction by utilizing cutting-edge machine learning approaches in light of this necessity. This project aims to construct a strong predictive model for early diagnosis of heart attacks by utilizing a variety of regression, classifier, and deep learning models, using feature engineering and preprocessing techniques.</a:t>
            </a:r>
          </a:p>
          <a:p>
            <a:pPr algn="just"/>
            <a:r>
              <a:rPr lang="en-US" sz="2000" dirty="0">
                <a:latin typeface="Times New Roman" panose="02020603050405020304" pitchFamily="18" charset="0"/>
                <a:cs typeface="Times New Roman" panose="02020603050405020304" pitchFamily="18" charset="0"/>
              </a:rPr>
              <a:t>According to a study published in 2016, cardiovascular disease accounts for one out of every four fatalities in India. This statistic underscores the critical need for effective methods to predict and prevent heart attacks. Early detection is paramount, as timely intervention can prevent serious health complications and save millions of lives. By leveraging advanced machine learning techniques, this project aims to address this pressing issue by improving the accuracy and efficiency of heart attack prediction models. The investigation encompasses the application of four regression models (Linear, Logistic, Ridge, and Lasso Regression), six classifier models ( KNN, SVM, Bayesian Classifier, and Decision Tree), and four deep learning models (CNN, LSTM, and GRU). Rigorous cross-validation and comparison with existing risk assessment methods assess the predictive model's performance. Classifier models achieve an accuracy of 86.2125%, while deep learning models exhibit the highest accuracy at 90.81%. Contrasting with a 2021 experiment, the Random Forest (RF) model stands out with an average accuracy of 88%.</a:t>
            </a:r>
          </a:p>
          <a:p>
            <a:endParaRPr lang="en-IN" dirty="0"/>
          </a:p>
        </p:txBody>
      </p:sp>
    </p:spTree>
    <p:extLst>
      <p:ext uri="{BB962C8B-B14F-4D97-AF65-F5344CB8AC3E}">
        <p14:creationId xmlns:p14="http://schemas.microsoft.com/office/powerpoint/2010/main" val="28397337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DDF78-D293-0351-DCEB-12B21EB46D46}"/>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TextBox 2">
            <a:extLst>
              <a:ext uri="{FF2B5EF4-FFF2-40B4-BE49-F238E27FC236}">
                <a16:creationId xmlns:a16="http://schemas.microsoft.com/office/drawing/2014/main" id="{F28D8115-7A5B-50DF-6303-AA2D76B2E4A0}"/>
              </a:ext>
            </a:extLst>
          </p:cNvPr>
          <p:cNvSpPr txBox="1"/>
          <p:nvPr/>
        </p:nvSpPr>
        <p:spPr>
          <a:xfrm>
            <a:off x="1097280" y="1948543"/>
            <a:ext cx="3690257" cy="424732"/>
          </a:xfrm>
          <a:prstGeom prst="rect">
            <a:avLst/>
          </a:prstGeom>
          <a:noFill/>
        </p:spPr>
        <p:txBody>
          <a:bodyPr wrap="square" rtlCol="0">
            <a:spAutoFit/>
          </a:body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 Linear Regression: </a:t>
            </a:r>
          </a:p>
        </p:txBody>
      </p:sp>
      <p:pic>
        <p:nvPicPr>
          <p:cNvPr id="4" name="Picture 3">
            <a:extLst>
              <a:ext uri="{FF2B5EF4-FFF2-40B4-BE49-F238E27FC236}">
                <a16:creationId xmlns:a16="http://schemas.microsoft.com/office/drawing/2014/main" id="{B5661767-9EA6-7FCD-E254-B67EF979E95D}"/>
              </a:ext>
            </a:extLst>
          </p:cNvPr>
          <p:cNvPicPr>
            <a:picLocks noChangeAspect="1"/>
          </p:cNvPicPr>
          <p:nvPr/>
        </p:nvPicPr>
        <p:blipFill>
          <a:blip r:embed="rId2"/>
          <a:stretch>
            <a:fillRect/>
          </a:stretch>
        </p:blipFill>
        <p:spPr>
          <a:xfrm>
            <a:off x="7882517" y="2373275"/>
            <a:ext cx="3020786" cy="3744496"/>
          </a:xfrm>
          <a:prstGeom prst="rect">
            <a:avLst/>
          </a:prstGeom>
        </p:spPr>
      </p:pic>
      <p:pic>
        <p:nvPicPr>
          <p:cNvPr id="5" name="Picture 4">
            <a:extLst>
              <a:ext uri="{FF2B5EF4-FFF2-40B4-BE49-F238E27FC236}">
                <a16:creationId xmlns:a16="http://schemas.microsoft.com/office/drawing/2014/main" id="{6FD3FBAE-EC34-21D0-813E-9582C09DC968}"/>
              </a:ext>
            </a:extLst>
          </p:cNvPr>
          <p:cNvPicPr>
            <a:picLocks noChangeAspect="1"/>
          </p:cNvPicPr>
          <p:nvPr/>
        </p:nvPicPr>
        <p:blipFill>
          <a:blip r:embed="rId3"/>
          <a:stretch>
            <a:fillRect/>
          </a:stretch>
        </p:blipFill>
        <p:spPr>
          <a:xfrm>
            <a:off x="1288697" y="3175582"/>
            <a:ext cx="6194073" cy="2139881"/>
          </a:xfrm>
          <a:prstGeom prst="rect">
            <a:avLst/>
          </a:prstGeom>
        </p:spPr>
      </p:pic>
    </p:spTree>
    <p:extLst>
      <p:ext uri="{BB962C8B-B14F-4D97-AF65-F5344CB8AC3E}">
        <p14:creationId xmlns:p14="http://schemas.microsoft.com/office/powerpoint/2010/main" val="3623350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C4AEB-287F-5BA9-F810-CC4EAF4D843B}"/>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pic>
        <p:nvPicPr>
          <p:cNvPr id="3" name="Picture 2">
            <a:extLst>
              <a:ext uri="{FF2B5EF4-FFF2-40B4-BE49-F238E27FC236}">
                <a16:creationId xmlns:a16="http://schemas.microsoft.com/office/drawing/2014/main" id="{03A2E66E-33D9-025B-DC7B-1518BA2835C6}"/>
              </a:ext>
            </a:extLst>
          </p:cNvPr>
          <p:cNvPicPr>
            <a:picLocks noChangeAspect="1"/>
          </p:cNvPicPr>
          <p:nvPr/>
        </p:nvPicPr>
        <p:blipFill>
          <a:blip r:embed="rId2"/>
          <a:stretch>
            <a:fillRect/>
          </a:stretch>
        </p:blipFill>
        <p:spPr>
          <a:xfrm>
            <a:off x="1097280" y="1908750"/>
            <a:ext cx="4474852" cy="3889585"/>
          </a:xfrm>
          <a:prstGeom prst="rect">
            <a:avLst/>
          </a:prstGeom>
        </p:spPr>
      </p:pic>
      <p:sp>
        <p:nvSpPr>
          <p:cNvPr id="5" name="TextBox 4">
            <a:extLst>
              <a:ext uri="{FF2B5EF4-FFF2-40B4-BE49-F238E27FC236}">
                <a16:creationId xmlns:a16="http://schemas.microsoft.com/office/drawing/2014/main" id="{B1A3E04D-B4FA-52EF-61E5-E2A9DC2B4005}"/>
              </a:ext>
            </a:extLst>
          </p:cNvPr>
          <p:cNvSpPr txBox="1"/>
          <p:nvPr/>
        </p:nvSpPr>
        <p:spPr>
          <a:xfrm>
            <a:off x="6379029" y="1908750"/>
            <a:ext cx="4776651" cy="3293209"/>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A slight negative connection between x and y is revealed by the data. Generally speaking, y falls as x rises, but this relationship is not particularly strong. The line's downward slope and the low R-squared value of -0.1181 make this clear. </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Furthermore, the model appears to have moderate overall prediction errors based on the Mean Squared Error (MSE) of 0.2303 and the Mean Absolute Error (MAE) of 0.4648. It's crucial to keep in mind that correlation does not imply causation, therefore the pattern that has been shown does not always indicate that one variable affects the other directly.</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48278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E33FE-B52B-4855-A6C5-3C293F1B25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B8D4A4-A950-BE99-0E2F-1D54BDC8A049}"/>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graphicFrame>
        <p:nvGraphicFramePr>
          <p:cNvPr id="4" name="Table 3">
            <a:extLst>
              <a:ext uri="{FF2B5EF4-FFF2-40B4-BE49-F238E27FC236}">
                <a16:creationId xmlns:a16="http://schemas.microsoft.com/office/drawing/2014/main" id="{90A189A5-7AED-4575-6652-44F0927C7054}"/>
              </a:ext>
            </a:extLst>
          </p:cNvPr>
          <p:cNvGraphicFramePr>
            <a:graphicFrameLocks noGrp="1"/>
          </p:cNvGraphicFramePr>
          <p:nvPr>
            <p:extLst>
              <p:ext uri="{D42A27DB-BD31-4B8C-83A1-F6EECF244321}">
                <p14:modId xmlns:p14="http://schemas.microsoft.com/office/powerpoint/2010/main" val="1429836853"/>
              </p:ext>
            </p:extLst>
          </p:nvPr>
        </p:nvGraphicFramePr>
        <p:xfrm>
          <a:off x="1196243" y="2127240"/>
          <a:ext cx="6026192" cy="1715891"/>
        </p:xfrm>
        <a:graphic>
          <a:graphicData uri="http://schemas.openxmlformats.org/drawingml/2006/table">
            <a:tbl>
              <a:tblPr firstRow="1" firstCol="1" bandRow="1">
                <a:tableStyleId>{5C22544A-7EE6-4342-B048-85BDC9FD1C3A}</a:tableStyleId>
              </a:tblPr>
              <a:tblGrid>
                <a:gridCol w="1478739">
                  <a:extLst>
                    <a:ext uri="{9D8B030D-6E8A-4147-A177-3AD203B41FA5}">
                      <a16:colId xmlns:a16="http://schemas.microsoft.com/office/drawing/2014/main" val="251608395"/>
                    </a:ext>
                  </a:extLst>
                </a:gridCol>
                <a:gridCol w="3845088">
                  <a:extLst>
                    <a:ext uri="{9D8B030D-6E8A-4147-A177-3AD203B41FA5}">
                      <a16:colId xmlns:a16="http://schemas.microsoft.com/office/drawing/2014/main" val="460777877"/>
                    </a:ext>
                  </a:extLst>
                </a:gridCol>
                <a:gridCol w="702365">
                  <a:extLst>
                    <a:ext uri="{9D8B030D-6E8A-4147-A177-3AD203B41FA5}">
                      <a16:colId xmlns:a16="http://schemas.microsoft.com/office/drawing/2014/main" val="3168156473"/>
                    </a:ext>
                  </a:extLst>
                </a:gridCol>
              </a:tblGrid>
              <a:tr h="279530">
                <a:tc>
                  <a:txBody>
                    <a:bodyPr/>
                    <a:lstStyle/>
                    <a:p>
                      <a:pPr algn="ctr">
                        <a:lnSpc>
                          <a:spcPct val="107000"/>
                        </a:lnSpc>
                        <a:spcAft>
                          <a:spcPts val="800"/>
                        </a:spcAft>
                      </a:pPr>
                      <a:r>
                        <a:rPr lang="en-IN" sz="1200" kern="100">
                          <a:effectLst/>
                        </a:rPr>
                        <a:t>Parameter Name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Purpose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Value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78146969"/>
                  </a:ext>
                </a:extLst>
              </a:tr>
              <a:tr h="279530">
                <a:tc>
                  <a:txBody>
                    <a:bodyPr/>
                    <a:lstStyle/>
                    <a:p>
                      <a:pPr algn="ctr">
                        <a:lnSpc>
                          <a:spcPct val="107000"/>
                        </a:lnSpc>
                        <a:spcAft>
                          <a:spcPts val="800"/>
                        </a:spcAft>
                      </a:pPr>
                      <a:r>
                        <a:rPr lang="en-IN" sz="1200" kern="100">
                          <a:effectLst/>
                        </a:rPr>
                        <a:t>Test size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To split the dataset into training and testing in a ratio</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0.2</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17654383"/>
                  </a:ext>
                </a:extLst>
              </a:tr>
              <a:tr h="1156831">
                <a:tc>
                  <a:txBody>
                    <a:bodyPr/>
                    <a:lstStyle/>
                    <a:p>
                      <a:pPr algn="ctr">
                        <a:lnSpc>
                          <a:spcPct val="107000"/>
                        </a:lnSpc>
                        <a:spcAft>
                          <a:spcPts val="800"/>
                        </a:spcAft>
                      </a:pPr>
                      <a:r>
                        <a:rPr lang="en-IN" sz="1200" kern="100">
                          <a:effectLst/>
                        </a:rPr>
                        <a:t>Random State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This parameter sets the seed for the random number generator used by the data splitter. By using a fixed seed, the random splitting process becomes deterministic, allowing for result reproducibility.</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3</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86627121"/>
                  </a:ext>
                </a:extLst>
              </a:tr>
            </a:tbl>
          </a:graphicData>
        </a:graphic>
      </p:graphicFrame>
      <p:sp>
        <p:nvSpPr>
          <p:cNvPr id="6" name="TextBox 5">
            <a:extLst>
              <a:ext uri="{FF2B5EF4-FFF2-40B4-BE49-F238E27FC236}">
                <a16:creationId xmlns:a16="http://schemas.microsoft.com/office/drawing/2014/main" id="{DB6089C0-22F3-BFEB-F8CC-F63BD125299F}"/>
              </a:ext>
            </a:extLst>
          </p:cNvPr>
          <p:cNvSpPr txBox="1"/>
          <p:nvPr/>
        </p:nvSpPr>
        <p:spPr>
          <a:xfrm>
            <a:off x="2213113" y="1757908"/>
            <a:ext cx="2567882" cy="369332"/>
          </a:xfrm>
          <a:prstGeom prst="rect">
            <a:avLst/>
          </a:prstGeom>
          <a:noFill/>
        </p:spPr>
        <p:txBody>
          <a:bodyPr wrap="none" rtlCol="0">
            <a:spAutoFit/>
          </a:bodyPr>
          <a:lstStyle/>
          <a:p>
            <a:r>
              <a:rPr lang="en-US" dirty="0"/>
              <a:t>Without Hyperparameter</a:t>
            </a:r>
            <a:endParaRPr lang="en-IN" dirty="0"/>
          </a:p>
        </p:txBody>
      </p:sp>
      <p:graphicFrame>
        <p:nvGraphicFramePr>
          <p:cNvPr id="7" name="Table 6">
            <a:extLst>
              <a:ext uri="{FF2B5EF4-FFF2-40B4-BE49-F238E27FC236}">
                <a16:creationId xmlns:a16="http://schemas.microsoft.com/office/drawing/2014/main" id="{3CBC666C-AF03-4277-7ED0-E5B5675C7E34}"/>
              </a:ext>
            </a:extLst>
          </p:cNvPr>
          <p:cNvGraphicFramePr>
            <a:graphicFrameLocks noGrp="1"/>
          </p:cNvGraphicFramePr>
          <p:nvPr>
            <p:extLst>
              <p:ext uri="{D42A27DB-BD31-4B8C-83A1-F6EECF244321}">
                <p14:modId xmlns:p14="http://schemas.microsoft.com/office/powerpoint/2010/main" val="285208797"/>
              </p:ext>
            </p:extLst>
          </p:nvPr>
        </p:nvGraphicFramePr>
        <p:xfrm>
          <a:off x="1346759" y="4452354"/>
          <a:ext cx="6026193" cy="1922526"/>
        </p:xfrm>
        <a:graphic>
          <a:graphicData uri="http://schemas.openxmlformats.org/drawingml/2006/table">
            <a:tbl>
              <a:tblPr firstRow="1" firstCol="1" bandRow="1">
                <a:tableStyleId>{5C22544A-7EE6-4342-B048-85BDC9FD1C3A}</a:tableStyleId>
              </a:tblPr>
              <a:tblGrid>
                <a:gridCol w="1380223">
                  <a:extLst>
                    <a:ext uri="{9D8B030D-6E8A-4147-A177-3AD203B41FA5}">
                      <a16:colId xmlns:a16="http://schemas.microsoft.com/office/drawing/2014/main" val="2901595907"/>
                    </a:ext>
                  </a:extLst>
                </a:gridCol>
                <a:gridCol w="3067904">
                  <a:extLst>
                    <a:ext uri="{9D8B030D-6E8A-4147-A177-3AD203B41FA5}">
                      <a16:colId xmlns:a16="http://schemas.microsoft.com/office/drawing/2014/main" val="2517568095"/>
                    </a:ext>
                  </a:extLst>
                </a:gridCol>
                <a:gridCol w="1578066">
                  <a:extLst>
                    <a:ext uri="{9D8B030D-6E8A-4147-A177-3AD203B41FA5}">
                      <a16:colId xmlns:a16="http://schemas.microsoft.com/office/drawing/2014/main" val="2955140090"/>
                    </a:ext>
                  </a:extLst>
                </a:gridCol>
              </a:tblGrid>
              <a:tr h="0">
                <a:tc>
                  <a:txBody>
                    <a:bodyPr/>
                    <a:lstStyle/>
                    <a:p>
                      <a:pPr algn="ctr">
                        <a:lnSpc>
                          <a:spcPct val="107000"/>
                        </a:lnSpc>
                        <a:spcAft>
                          <a:spcPts val="800"/>
                        </a:spcAft>
                      </a:pPr>
                      <a:r>
                        <a:rPr lang="en-IN" sz="1200" kern="100">
                          <a:effectLst/>
                        </a:rPr>
                        <a:t>Parameter Name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Purpose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Value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13684532"/>
                  </a:ext>
                </a:extLst>
              </a:tr>
              <a:tr h="0">
                <a:tc>
                  <a:txBody>
                    <a:bodyPr/>
                    <a:lstStyle/>
                    <a:p>
                      <a:pPr algn="ctr">
                        <a:lnSpc>
                          <a:spcPct val="107000"/>
                        </a:lnSpc>
                        <a:spcAft>
                          <a:spcPts val="800"/>
                        </a:spcAft>
                      </a:pPr>
                      <a:r>
                        <a:rPr lang="en-IN" sz="1200" kern="100">
                          <a:effectLst/>
                        </a:rPr>
                        <a:t>Test size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To split the dataset into training and testing in a ratio</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0.2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90181828"/>
                  </a:ext>
                </a:extLst>
              </a:tr>
              <a:tr h="0">
                <a:tc>
                  <a:txBody>
                    <a:bodyPr/>
                    <a:lstStyle/>
                    <a:p>
                      <a:pPr algn="ctr">
                        <a:lnSpc>
                          <a:spcPct val="107000"/>
                        </a:lnSpc>
                        <a:spcAft>
                          <a:spcPts val="800"/>
                        </a:spcAft>
                      </a:pPr>
                      <a:r>
                        <a:rPr lang="en-IN" sz="1200" kern="100">
                          <a:effectLst/>
                        </a:rPr>
                        <a:t>Random State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This parameter sets the seed for the random number generator used by the data splitter. By using a fixed seed, the random splitting process becomes deterministic, allowing for result reproducibility.</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3</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21672562"/>
                  </a:ext>
                </a:extLst>
              </a:tr>
              <a:tr h="0">
                <a:tc>
                  <a:txBody>
                    <a:bodyPr/>
                    <a:lstStyle/>
                    <a:p>
                      <a:pPr algn="ctr">
                        <a:lnSpc>
                          <a:spcPct val="107000"/>
                        </a:lnSpc>
                        <a:spcAft>
                          <a:spcPts val="800"/>
                        </a:spcAft>
                      </a:pPr>
                      <a:r>
                        <a:rPr lang="en-IN" sz="1200" kern="100">
                          <a:effectLst/>
                        </a:rPr>
                        <a:t>Grid Search</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The grid search explores various alpha values using 5-fold cross-validation.</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0.001, 0.01, 0.1, 1, 10, 100, 1000</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89200754"/>
                  </a:ext>
                </a:extLst>
              </a:tr>
            </a:tbl>
          </a:graphicData>
        </a:graphic>
      </p:graphicFrame>
      <p:sp>
        <p:nvSpPr>
          <p:cNvPr id="8" name="TextBox 7">
            <a:extLst>
              <a:ext uri="{FF2B5EF4-FFF2-40B4-BE49-F238E27FC236}">
                <a16:creationId xmlns:a16="http://schemas.microsoft.com/office/drawing/2014/main" id="{4B38B751-9CCA-7ACA-7369-4D7BE6B9C96B}"/>
              </a:ext>
            </a:extLst>
          </p:cNvPr>
          <p:cNvSpPr txBox="1"/>
          <p:nvPr/>
        </p:nvSpPr>
        <p:spPr>
          <a:xfrm>
            <a:off x="2213113" y="4048345"/>
            <a:ext cx="2247282" cy="369332"/>
          </a:xfrm>
          <a:prstGeom prst="rect">
            <a:avLst/>
          </a:prstGeom>
          <a:noFill/>
        </p:spPr>
        <p:txBody>
          <a:bodyPr wrap="none" rtlCol="0">
            <a:spAutoFit/>
          </a:bodyPr>
          <a:lstStyle/>
          <a:p>
            <a:r>
              <a:rPr lang="en-US" dirty="0"/>
              <a:t>With Hyperparameter</a:t>
            </a:r>
            <a:endParaRPr lang="en-IN" dirty="0"/>
          </a:p>
        </p:txBody>
      </p:sp>
    </p:spTree>
    <p:extLst>
      <p:ext uri="{BB962C8B-B14F-4D97-AF65-F5344CB8AC3E}">
        <p14:creationId xmlns:p14="http://schemas.microsoft.com/office/powerpoint/2010/main" val="467899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A9BE1-7586-FF0F-C784-F34440988F1A}"/>
              </a:ext>
            </a:extLst>
          </p:cNvPr>
          <p:cNvSpPr>
            <a:spLocks noGrp="1"/>
          </p:cNvSpPr>
          <p:nvPr>
            <p:ph type="title"/>
          </p:nvPr>
        </p:nvSpPr>
        <p:spPr/>
        <p:txBody>
          <a:bodyPr>
            <a:normAutofit/>
          </a:bodyPr>
          <a:lstStyle/>
          <a:p>
            <a:r>
              <a:rPr kumimoji="0" lang="en-US" sz="32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2E581E3-F678-4646-1F9B-0AEB450BFB6F}"/>
              </a:ext>
            </a:extLst>
          </p:cNvPr>
          <p:cNvSpPr>
            <a:spLocks noGrp="1"/>
          </p:cNvSpPr>
          <p:nvPr>
            <p:ph idx="1"/>
          </p:nvPr>
        </p:nvSpPr>
        <p:spPr/>
        <p:txBody>
          <a:bodyPr>
            <a:normAutofit fontScale="92500" lnSpcReduction="20000"/>
          </a:bodyPr>
          <a:lstStyle/>
          <a:p>
            <a:pPr algn="ctr"/>
            <a:r>
              <a:rPr lang="en-IN" sz="2400" dirty="0">
                <a:solidFill>
                  <a:schemeClr val="tx1">
                    <a:lumMod val="65000"/>
                    <a:lumOff val="35000"/>
                  </a:schemeClr>
                </a:solidFill>
                <a:latin typeface="Times New Roman" panose="02020603050405020304" pitchFamily="18" charset="0"/>
                <a:cs typeface="Times New Roman" panose="02020603050405020304" pitchFamily="18" charset="0"/>
              </a:rPr>
              <a:t>Why did we use Linear Regression Algorithm?</a:t>
            </a:r>
          </a:p>
          <a:p>
            <a:pPr algn="ct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a:r>
              <a:rPr lang="en-US" sz="2400" dirty="0">
                <a:solidFill>
                  <a:schemeClr val="tx1">
                    <a:lumMod val="85000"/>
                    <a:lumOff val="15000"/>
                  </a:schemeClr>
                </a:solidFill>
              </a:rPr>
              <a:t>Linear regression can provide initial insights into potential linear relationships between features and the target variable (presence of heart disease). This can be useful for feature selection and understanding basic trends in the data.</a:t>
            </a:r>
          </a:p>
          <a:p>
            <a:pPr algn="just"/>
            <a:r>
              <a:rPr lang="en-US" sz="2400" dirty="0">
                <a:solidFill>
                  <a:schemeClr val="tx1">
                    <a:lumMod val="85000"/>
                    <a:lumOff val="15000"/>
                  </a:schemeClr>
                </a:solidFill>
              </a:rPr>
              <a:t>Linear regression is easy to grasp and may be used to analyze correlations between variables and outcomes, it is used in the study and prediction of heart attack illness. In this context, the risk of a heart attack can be compared to variables such as age, blood pressure, cholesterol levels, and lifestyle factors. The assessment of linear patterns' effects on the risk of a heart attack is made possible by linear regression. In spite of its ease of use, it offers insightful information on the risk factors linked to the condition, supporting patient care and preventative measures. As such, it serves as a fundamental tool for heart health predictive modeling.</a:t>
            </a:r>
            <a:endParaRPr lang="en-IN" sz="28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5094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E91EB-AA73-97A4-8D70-DE8745194D66}"/>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1D167263-E2D5-704F-9033-AAC5FF58C70F}"/>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Times New Roman" panose="02020603050405020304" pitchFamily="18" charset="0"/>
                <a:cs typeface="Times New Roman" panose="02020603050405020304" pitchFamily="18" charset="0"/>
              </a:rPr>
              <a:t>2</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Lasso Regression:</a:t>
            </a:r>
          </a:p>
          <a:p>
            <a:pPr marL="0" marR="0" lvl="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endParaRPr lang="en-IN" dirty="0"/>
          </a:p>
        </p:txBody>
      </p:sp>
      <p:pic>
        <p:nvPicPr>
          <p:cNvPr id="5" name="Picture 4">
            <a:extLst>
              <a:ext uri="{FF2B5EF4-FFF2-40B4-BE49-F238E27FC236}">
                <a16:creationId xmlns:a16="http://schemas.microsoft.com/office/drawing/2014/main" id="{762D10E1-480E-4AC5-B37E-CED3365786B6}"/>
              </a:ext>
            </a:extLst>
          </p:cNvPr>
          <p:cNvPicPr>
            <a:picLocks noChangeAspect="1"/>
          </p:cNvPicPr>
          <p:nvPr/>
        </p:nvPicPr>
        <p:blipFill>
          <a:blip r:embed="rId2"/>
          <a:stretch>
            <a:fillRect/>
          </a:stretch>
        </p:blipFill>
        <p:spPr>
          <a:xfrm>
            <a:off x="1097280" y="2278428"/>
            <a:ext cx="4923299" cy="4125686"/>
          </a:xfrm>
          <a:prstGeom prst="rect">
            <a:avLst/>
          </a:prstGeom>
        </p:spPr>
      </p:pic>
      <p:graphicFrame>
        <p:nvGraphicFramePr>
          <p:cNvPr id="4" name="Table 3">
            <a:extLst>
              <a:ext uri="{FF2B5EF4-FFF2-40B4-BE49-F238E27FC236}">
                <a16:creationId xmlns:a16="http://schemas.microsoft.com/office/drawing/2014/main" id="{EE54C848-CE70-162A-6167-EFC2798208A6}"/>
              </a:ext>
            </a:extLst>
          </p:cNvPr>
          <p:cNvGraphicFramePr>
            <a:graphicFrameLocks noGrp="1"/>
          </p:cNvGraphicFramePr>
          <p:nvPr>
            <p:extLst>
              <p:ext uri="{D42A27DB-BD31-4B8C-83A1-F6EECF244321}">
                <p14:modId xmlns:p14="http://schemas.microsoft.com/office/powerpoint/2010/main" val="2944252675"/>
              </p:ext>
            </p:extLst>
          </p:nvPr>
        </p:nvGraphicFramePr>
        <p:xfrm>
          <a:off x="6232381" y="2606908"/>
          <a:ext cx="5725160" cy="2905996"/>
        </p:xfrm>
        <a:graphic>
          <a:graphicData uri="http://schemas.openxmlformats.org/drawingml/2006/table">
            <a:tbl>
              <a:tblPr firstRow="1" firstCol="1" bandRow="1">
                <a:tableStyleId>{5C22544A-7EE6-4342-B048-85BDC9FD1C3A}</a:tableStyleId>
              </a:tblPr>
              <a:tblGrid>
                <a:gridCol w="1368425">
                  <a:extLst>
                    <a:ext uri="{9D8B030D-6E8A-4147-A177-3AD203B41FA5}">
                      <a16:colId xmlns:a16="http://schemas.microsoft.com/office/drawing/2014/main" val="3588704376"/>
                    </a:ext>
                  </a:extLst>
                </a:gridCol>
                <a:gridCol w="3200400">
                  <a:extLst>
                    <a:ext uri="{9D8B030D-6E8A-4147-A177-3AD203B41FA5}">
                      <a16:colId xmlns:a16="http://schemas.microsoft.com/office/drawing/2014/main" val="3035048116"/>
                    </a:ext>
                  </a:extLst>
                </a:gridCol>
                <a:gridCol w="1156335">
                  <a:extLst>
                    <a:ext uri="{9D8B030D-6E8A-4147-A177-3AD203B41FA5}">
                      <a16:colId xmlns:a16="http://schemas.microsoft.com/office/drawing/2014/main" val="863419360"/>
                    </a:ext>
                  </a:extLst>
                </a:gridCol>
              </a:tblGrid>
              <a:tr h="217363">
                <a:tc>
                  <a:txBody>
                    <a:bodyPr/>
                    <a:lstStyle/>
                    <a:p>
                      <a:pPr algn="ctr">
                        <a:lnSpc>
                          <a:spcPct val="107000"/>
                        </a:lnSpc>
                        <a:spcAft>
                          <a:spcPts val="800"/>
                        </a:spcAft>
                      </a:pPr>
                      <a:r>
                        <a:rPr lang="en-IN" sz="1200" kern="100">
                          <a:effectLst/>
                        </a:rPr>
                        <a:t>Parameter Name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Purpose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Value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44135305"/>
                  </a:ext>
                </a:extLst>
              </a:tr>
              <a:tr h="444761">
                <a:tc>
                  <a:txBody>
                    <a:bodyPr/>
                    <a:lstStyle/>
                    <a:p>
                      <a:pPr algn="ctr">
                        <a:lnSpc>
                          <a:spcPct val="107000"/>
                        </a:lnSpc>
                        <a:spcAft>
                          <a:spcPts val="800"/>
                        </a:spcAft>
                      </a:pPr>
                      <a:r>
                        <a:rPr lang="en-IN" sz="1200" kern="100">
                          <a:effectLst/>
                        </a:rPr>
                        <a:t>Test size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To split the dataset into training and testing in a ratio</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0.2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85915260"/>
                  </a:ext>
                </a:extLst>
              </a:tr>
              <a:tr h="1126953">
                <a:tc>
                  <a:txBody>
                    <a:bodyPr/>
                    <a:lstStyle/>
                    <a:p>
                      <a:pPr algn="ctr">
                        <a:lnSpc>
                          <a:spcPct val="107000"/>
                        </a:lnSpc>
                        <a:spcAft>
                          <a:spcPts val="800"/>
                        </a:spcAft>
                      </a:pPr>
                      <a:r>
                        <a:rPr lang="en-IN" sz="1200" kern="100">
                          <a:effectLst/>
                        </a:rPr>
                        <a:t>Random State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This parameter sets the seed for the random number generator used by the data splitter. By using a fixed seed, the random splitting process becomes deterministic, allowing for result reproducibility.</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3</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66518715"/>
                  </a:ext>
                </a:extLst>
              </a:tr>
              <a:tr h="672158">
                <a:tc>
                  <a:txBody>
                    <a:bodyPr/>
                    <a:lstStyle/>
                    <a:p>
                      <a:pPr algn="ctr">
                        <a:lnSpc>
                          <a:spcPct val="107000"/>
                        </a:lnSpc>
                        <a:spcAft>
                          <a:spcPts val="800"/>
                        </a:spcAft>
                      </a:pPr>
                      <a:r>
                        <a:rPr lang="en-IN" sz="1200" kern="100">
                          <a:effectLst/>
                        </a:rPr>
                        <a:t>Alpha</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The regularization parameter controls the amount of shrinkage applied to the coefficients of the model</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0.01</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9787301"/>
                  </a:ext>
                </a:extLst>
              </a:tr>
              <a:tr h="444761">
                <a:tc>
                  <a:txBody>
                    <a:bodyPr/>
                    <a:lstStyle/>
                    <a:p>
                      <a:pPr algn="ctr">
                        <a:lnSpc>
                          <a:spcPct val="107000"/>
                        </a:lnSpc>
                        <a:spcAft>
                          <a:spcPts val="800"/>
                        </a:spcAft>
                      </a:pPr>
                      <a:r>
                        <a:rPr lang="en-IN" sz="1200" kern="100">
                          <a:effectLst/>
                        </a:rPr>
                        <a:t>Grid Search</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The grid search explores various alpha values using 5-fold cross-validation.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[0.001, 0.01, 0.1, 1, 10, 100]</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08482585"/>
                  </a:ext>
                </a:extLst>
              </a:tr>
            </a:tbl>
          </a:graphicData>
        </a:graphic>
      </p:graphicFrame>
      <p:sp>
        <p:nvSpPr>
          <p:cNvPr id="7" name="TextBox 6">
            <a:extLst>
              <a:ext uri="{FF2B5EF4-FFF2-40B4-BE49-F238E27FC236}">
                <a16:creationId xmlns:a16="http://schemas.microsoft.com/office/drawing/2014/main" id="{4F58FD3A-2B75-7C19-F3D6-2456034732CC}"/>
              </a:ext>
            </a:extLst>
          </p:cNvPr>
          <p:cNvSpPr txBox="1"/>
          <p:nvPr/>
        </p:nvSpPr>
        <p:spPr>
          <a:xfrm>
            <a:off x="7169426" y="2183389"/>
            <a:ext cx="2610678" cy="369332"/>
          </a:xfrm>
          <a:prstGeom prst="rect">
            <a:avLst/>
          </a:prstGeom>
          <a:noFill/>
        </p:spPr>
        <p:txBody>
          <a:bodyPr wrap="square">
            <a:spAutoFit/>
          </a:bodyPr>
          <a:lstStyle/>
          <a:p>
            <a:r>
              <a:rPr lang="en-US" u="sng" dirty="0"/>
              <a:t>With Hyperparameter</a:t>
            </a:r>
            <a:endParaRPr lang="en-IN" dirty="0"/>
          </a:p>
        </p:txBody>
      </p:sp>
    </p:spTree>
    <p:extLst>
      <p:ext uri="{BB962C8B-B14F-4D97-AF65-F5344CB8AC3E}">
        <p14:creationId xmlns:p14="http://schemas.microsoft.com/office/powerpoint/2010/main" val="21758844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250F7-FDAB-2655-EDE0-FC03C21B6387}"/>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4" name="TextBox 3">
            <a:extLst>
              <a:ext uri="{FF2B5EF4-FFF2-40B4-BE49-F238E27FC236}">
                <a16:creationId xmlns:a16="http://schemas.microsoft.com/office/drawing/2014/main" id="{7D4F3679-35F3-6984-815C-9EEF8F9460E9}"/>
              </a:ext>
            </a:extLst>
          </p:cNvPr>
          <p:cNvSpPr txBox="1"/>
          <p:nvPr/>
        </p:nvSpPr>
        <p:spPr>
          <a:xfrm>
            <a:off x="6749143" y="1813560"/>
            <a:ext cx="4406537" cy="3816429"/>
          </a:xfrm>
          <a:prstGeom prst="rect">
            <a:avLst/>
          </a:prstGeom>
          <a:noFill/>
        </p:spPr>
        <p:txBody>
          <a:bodyPr wrap="square" rtlCol="0">
            <a:spAutoFit/>
          </a:bodyPr>
          <a:lstStyle/>
          <a:p>
            <a:pPr algn="just"/>
            <a:r>
              <a:rPr lang="en-US" sz="1600" b="0" i="0" dirty="0">
                <a:solidFill>
                  <a:srgbClr val="1F1F1F"/>
                </a:solidFill>
                <a:effectLst/>
                <a:latin typeface="Times New Roman" panose="02020603050405020304" pitchFamily="18" charset="0"/>
                <a:cs typeface="Times New Roman" panose="02020603050405020304" pitchFamily="18" charset="0"/>
              </a:rPr>
              <a:t>The figure displays feature coefficients from a lasso regression model. The bigger the bar, the more significant the feature is for predicting the target variable. Lasso shrinks less important features to zero, potentially enhancing the model's generalizability.</a:t>
            </a:r>
          </a:p>
          <a:p>
            <a:pPr marL="285750" indent="-285750" algn="just">
              <a:buFont typeface="Arial" panose="020B0604020202020204" pitchFamily="34" charset="0"/>
              <a:buChar char="•"/>
            </a:pPr>
            <a:r>
              <a:rPr lang="en-US" sz="1600" b="0" i="0" dirty="0">
                <a:solidFill>
                  <a:srgbClr val="1F1F1F"/>
                </a:solidFill>
                <a:effectLst/>
                <a:latin typeface="Times New Roman" panose="02020603050405020304" pitchFamily="18" charset="0"/>
                <a:cs typeface="Times New Roman" panose="02020603050405020304" pitchFamily="18" charset="0"/>
              </a:rPr>
              <a:t>Non-zero coefficients have the same interpretation as standard linear regression.</a:t>
            </a:r>
          </a:p>
          <a:p>
            <a:pPr marL="285750" indent="-285750" algn="just">
              <a:buFont typeface="Arial" panose="020B0604020202020204" pitchFamily="34" charset="0"/>
              <a:buChar char="•"/>
            </a:pPr>
            <a:r>
              <a:rPr lang="en-US" sz="1600" b="0" i="0" dirty="0">
                <a:solidFill>
                  <a:srgbClr val="1F1F1F"/>
                </a:solidFill>
                <a:effectLst/>
                <a:latin typeface="Times New Roman" panose="02020603050405020304" pitchFamily="18" charset="0"/>
                <a:cs typeface="Times New Roman" panose="02020603050405020304" pitchFamily="18" charset="0"/>
              </a:rPr>
              <a:t>Zero coefficients indicate that the corresponding feature has been removed from the model due to its lack of importance.</a:t>
            </a:r>
          </a:p>
          <a:p>
            <a:pPr marL="285750" indent="-285750" algn="just">
              <a:buFont typeface="Arial" panose="020B0604020202020204" pitchFamily="34" charset="0"/>
              <a:buChar char="•"/>
            </a:pPr>
            <a:r>
              <a:rPr lang="en-US" sz="1600" b="0" i="0" dirty="0">
                <a:solidFill>
                  <a:srgbClr val="1F1F1F"/>
                </a:solidFill>
                <a:effectLst/>
                <a:latin typeface="Times New Roman" panose="02020603050405020304" pitchFamily="18" charset="0"/>
                <a:cs typeface="Times New Roman" panose="02020603050405020304" pitchFamily="18" charset="0"/>
              </a:rPr>
              <a:t>The magnitude of non-zero coefficients reflects the relative importance of each feature, similar to standard linear regression.</a:t>
            </a:r>
          </a:p>
          <a:p>
            <a:endParaRPr lang="en-US" b="0" i="0" dirty="0">
              <a:solidFill>
                <a:srgbClr val="1F1F1F"/>
              </a:solidFill>
              <a:effectLst/>
              <a:latin typeface="Google Sans"/>
            </a:endParaRPr>
          </a:p>
        </p:txBody>
      </p:sp>
      <p:pic>
        <p:nvPicPr>
          <p:cNvPr id="5" name="Picture 4">
            <a:extLst>
              <a:ext uri="{FF2B5EF4-FFF2-40B4-BE49-F238E27FC236}">
                <a16:creationId xmlns:a16="http://schemas.microsoft.com/office/drawing/2014/main" id="{D4311B5B-B1D4-5DC7-65A9-E2BF536F2433}"/>
              </a:ext>
            </a:extLst>
          </p:cNvPr>
          <p:cNvPicPr>
            <a:picLocks noChangeAspect="1"/>
          </p:cNvPicPr>
          <p:nvPr/>
        </p:nvPicPr>
        <p:blipFill>
          <a:blip r:embed="rId2"/>
          <a:stretch>
            <a:fillRect/>
          </a:stretch>
        </p:blipFill>
        <p:spPr>
          <a:xfrm>
            <a:off x="1097280" y="1946081"/>
            <a:ext cx="4409441" cy="3307081"/>
          </a:xfrm>
          <a:prstGeom prst="rect">
            <a:avLst/>
          </a:prstGeom>
        </p:spPr>
      </p:pic>
    </p:spTree>
    <p:extLst>
      <p:ext uri="{BB962C8B-B14F-4D97-AF65-F5344CB8AC3E}">
        <p14:creationId xmlns:p14="http://schemas.microsoft.com/office/powerpoint/2010/main" val="18415980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3B349-D6E2-D891-981C-4985BC51BC40}"/>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BF2C4221-6DB9-DF9E-7A79-3D7909BD22D5}"/>
              </a:ext>
            </a:extLst>
          </p:cNvPr>
          <p:cNvSpPr>
            <a:spLocks noGrp="1"/>
          </p:cNvSpPr>
          <p:nvPr>
            <p:ph idx="1"/>
          </p:nvPr>
        </p:nvSpPr>
        <p:spPr/>
        <p:txBody>
          <a:body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Why did we use Lasso Regression Algorithm?</a:t>
            </a:r>
          </a:p>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endParaRPr>
          </a:p>
          <a:p>
            <a:pPr algn="just"/>
            <a:r>
              <a:rPr lang="en-US" dirty="0"/>
              <a:t>Lasso regression can handle high-dimensional data and conduct feature selection by reducing coefficients towards zero, it is used in the study and prediction of heart attack illness. Within this context, lasso regression reduces overfitting while assisting in identifying the most significant predictors among a variety of variables that include age, blood pressure, cholesterol, and lifestyle behaviors. Lasso regression improves model interpretability and generalization by highlighting important risk factors and ignoring less important ones. By identifying the key factors that contribute most to the risk of heart attacks, this method helps to improve patient outcomes related to cardiovascular health by enabling more precise forecasts and focused treatments for prevention and management.</a:t>
            </a:r>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83894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C8D1D-FBA8-D8A5-7C7E-F6E87C483515}"/>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FBE2D585-4DA7-56F1-7E8B-6B51BD9059B8}"/>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Times New Roman" panose="02020603050405020304" pitchFamily="18" charset="0"/>
                <a:cs typeface="Times New Roman" panose="02020603050405020304" pitchFamily="18" charset="0"/>
              </a:rPr>
              <a:t>3</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Ridge Regression:</a:t>
            </a: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65B094FB-6FD2-7571-2F8F-71C1D6BF2A52}"/>
              </a:ext>
            </a:extLst>
          </p:cNvPr>
          <p:cNvPicPr>
            <a:picLocks noChangeAspect="1"/>
          </p:cNvPicPr>
          <p:nvPr/>
        </p:nvPicPr>
        <p:blipFill>
          <a:blip r:embed="rId2"/>
          <a:stretch>
            <a:fillRect/>
          </a:stretch>
        </p:blipFill>
        <p:spPr>
          <a:xfrm>
            <a:off x="3223863" y="2360230"/>
            <a:ext cx="5805234" cy="2994368"/>
          </a:xfrm>
          <a:prstGeom prst="rect">
            <a:avLst/>
          </a:prstGeom>
        </p:spPr>
      </p:pic>
    </p:spTree>
    <p:extLst>
      <p:ext uri="{BB962C8B-B14F-4D97-AF65-F5344CB8AC3E}">
        <p14:creationId xmlns:p14="http://schemas.microsoft.com/office/powerpoint/2010/main" val="4987580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6FD40-3395-3263-B7A1-B46719A98472}"/>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pic>
        <p:nvPicPr>
          <p:cNvPr id="3" name="Picture 2">
            <a:extLst>
              <a:ext uri="{FF2B5EF4-FFF2-40B4-BE49-F238E27FC236}">
                <a16:creationId xmlns:a16="http://schemas.microsoft.com/office/drawing/2014/main" id="{2291501C-D508-1420-2F83-E7181EE42F60}"/>
              </a:ext>
            </a:extLst>
          </p:cNvPr>
          <p:cNvPicPr>
            <a:picLocks noChangeAspect="1"/>
          </p:cNvPicPr>
          <p:nvPr/>
        </p:nvPicPr>
        <p:blipFill>
          <a:blip r:embed="rId2"/>
          <a:stretch>
            <a:fillRect/>
          </a:stretch>
        </p:blipFill>
        <p:spPr>
          <a:xfrm>
            <a:off x="1097280" y="2158011"/>
            <a:ext cx="5535546" cy="3298064"/>
          </a:xfrm>
          <a:prstGeom prst="rect">
            <a:avLst/>
          </a:prstGeom>
        </p:spPr>
      </p:pic>
      <p:sp>
        <p:nvSpPr>
          <p:cNvPr id="5" name="TextBox 4">
            <a:extLst>
              <a:ext uri="{FF2B5EF4-FFF2-40B4-BE49-F238E27FC236}">
                <a16:creationId xmlns:a16="http://schemas.microsoft.com/office/drawing/2014/main" id="{F1684348-6F0A-AC46-DB46-94503B2E9435}"/>
              </a:ext>
            </a:extLst>
          </p:cNvPr>
          <p:cNvSpPr txBox="1"/>
          <p:nvPr/>
        </p:nvSpPr>
        <p:spPr>
          <a:xfrm>
            <a:off x="6751320" y="1779687"/>
            <a:ext cx="4343400" cy="5078313"/>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figure illustrates an increase in the ridge regression coefficients that may be attributed to a growing penalty term. Although this method helps stabilize coefficients and lower their variation, bias may also be introduced.</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Introduce a penalty term that squares the coefficients and adds it to the regular least squares error.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penalty shrinks the coefficients towards zero but not directly to zero like Lasso.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All coefficients remain non-zero, albeit smaller in magnitude compared to standard linear regression.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creates a more stable model less prone to overfitting. </a:t>
            </a:r>
          </a:p>
          <a:p>
            <a:pPr algn="just"/>
            <a:r>
              <a:rPr lang="en-US" dirty="0">
                <a:latin typeface="Times New Roman" panose="02020603050405020304" pitchFamily="18" charset="0"/>
                <a:cs typeface="Times New Roman" panose="02020603050405020304" pitchFamily="18" charset="0"/>
              </a:rPr>
              <a:t> </a:t>
            </a:r>
            <a:br>
              <a:rPr lang="en-US" dirty="0"/>
            </a:br>
            <a:endParaRPr lang="en-IN" dirty="0"/>
          </a:p>
        </p:txBody>
      </p:sp>
    </p:spTree>
    <p:extLst>
      <p:ext uri="{BB962C8B-B14F-4D97-AF65-F5344CB8AC3E}">
        <p14:creationId xmlns:p14="http://schemas.microsoft.com/office/powerpoint/2010/main" val="14886957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14C6D-D9FB-5031-61AD-B006A8C8D3E0}"/>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595835F1-739F-C576-25A5-0D5A9A812B9E}"/>
              </a:ext>
            </a:extLst>
          </p:cNvPr>
          <p:cNvSpPr>
            <a:spLocks noGrp="1"/>
          </p:cNvSpPr>
          <p:nvPr>
            <p:ph idx="1"/>
          </p:nvPr>
        </p:nvSpPr>
        <p:spPr/>
        <p:txBody>
          <a:body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Why did we use Ridge Regression Algorithm?</a:t>
            </a:r>
          </a:p>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lang="en-IN" sz="2400" dirty="0">
              <a:solidFill>
                <a:srgbClr val="000000">
                  <a:lumMod val="65000"/>
                  <a:lumOff val="35000"/>
                </a:srgbClr>
              </a:solidFill>
              <a:latin typeface="Times New Roman" panose="02020603050405020304" pitchFamily="18" charset="0"/>
              <a:cs typeface="Times New Roman" panose="02020603050405020304" pitchFamily="18" charset="0"/>
            </a:endParaRPr>
          </a:p>
          <a:p>
            <a:pPr marL="91440" marR="0" lvl="0" indent="-91440" algn="just"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lang="en-US" dirty="0">
                <a:latin typeface="Times New Roman" panose="02020603050405020304" pitchFamily="18" charset="0"/>
                <a:cs typeface="Times New Roman" panose="02020603050405020304" pitchFamily="18" charset="0"/>
              </a:rPr>
              <a:t>In order to overcome the multicollinearity and overfitting problems with conventional linear regression models, ridge regression is used in the study and prediction of heart attack illness. Numerous factors, including age, blood pressure, and cholesterol levels, frequently show strong associations in heart health research, which might result in unstable coefficient estimates. By adding a regularization component that penalizes big coefficients, ridge regression lessens this and encourages smoother, more stable models. It improves the model's capacity for generalization and makes heart attack risk estimates more dependable by reducing overfitting. </a:t>
            </a:r>
          </a:p>
          <a:p>
            <a:pPr marL="91440" marR="0" lvl="0" indent="-91440" algn="just"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lang="en-US" dirty="0">
                <a:latin typeface="Times New Roman" panose="02020603050405020304" pitchFamily="18" charset="0"/>
                <a:cs typeface="Times New Roman" panose="02020603050405020304" pitchFamily="18" charset="0"/>
              </a:rPr>
              <a:t>Ridge regression is a reliable method for handling large, complicated datasets such that heart disease prediction accuracy is increased.</a:t>
            </a:r>
            <a:endParaRPr kumimoji="0" lang="en-IN"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cs typeface="Times New Roman" panose="02020603050405020304" pitchFamily="18" charset="0"/>
            </a:endParaRPr>
          </a:p>
          <a:p>
            <a:pPr algn="ctr"/>
            <a:endParaRPr lang="en-IN" dirty="0"/>
          </a:p>
        </p:txBody>
      </p:sp>
    </p:spTree>
    <p:extLst>
      <p:ext uri="{BB962C8B-B14F-4D97-AF65-F5344CB8AC3E}">
        <p14:creationId xmlns:p14="http://schemas.microsoft.com/office/powerpoint/2010/main" val="2834599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789BC-DE99-9C1B-1297-6C2B0E58CD92}"/>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79E6A61F-0B94-01D2-5233-F6375C3D41BC}"/>
              </a:ext>
            </a:extLst>
          </p:cNvPr>
          <p:cNvSpPr>
            <a:spLocks noGrp="1"/>
          </p:cNvSpPr>
          <p:nvPr>
            <p:ph idx="1"/>
          </p:nvPr>
        </p:nvSpPr>
        <p:spPr/>
        <p:txBody>
          <a:bodyPr/>
          <a:lstStyle/>
          <a:p>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The social relevance of this project cannot be overstated, given the profound impact of heart disease on individuals, families, and society as a whole. Heart attacks not only pose significant health risks but also impose considerable economic burdens on healthcare systems and communities. By developing a more accurate and reliable predictive model for heart attacks, this research has the potential to revolutionize preventive healthcare strategies. By enabling early intervention and personalized risk assessment, this project can empower healthcare providers and individuals to take proactive measures to mitigate the risk of heart disease, thereby improving public health outcomes and reducing the burden on healthcare resources. Ultimately, this research holds the promise of saving countless lives and enhancing the quality of life for individuals affected by heart disease.</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140217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F0CC-8C38-2B9A-97AA-15042C34D13C}"/>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29F44B1A-485C-60A5-1983-E70535611497}"/>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Times New Roman" panose="02020603050405020304" pitchFamily="18" charset="0"/>
                <a:cs typeface="Times New Roman" panose="02020603050405020304" pitchFamily="18" charset="0"/>
              </a:rPr>
              <a:t>4</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Naïve Bayes:</a:t>
            </a:r>
          </a:p>
        </p:txBody>
      </p:sp>
      <p:pic>
        <p:nvPicPr>
          <p:cNvPr id="4" name="Picture 3">
            <a:extLst>
              <a:ext uri="{FF2B5EF4-FFF2-40B4-BE49-F238E27FC236}">
                <a16:creationId xmlns:a16="http://schemas.microsoft.com/office/drawing/2014/main" id="{EA32902E-B000-2C27-11CD-95C553271E8A}"/>
              </a:ext>
            </a:extLst>
          </p:cNvPr>
          <p:cNvPicPr>
            <a:picLocks noChangeAspect="1"/>
          </p:cNvPicPr>
          <p:nvPr/>
        </p:nvPicPr>
        <p:blipFill>
          <a:blip r:embed="rId2"/>
          <a:stretch>
            <a:fillRect/>
          </a:stretch>
        </p:blipFill>
        <p:spPr>
          <a:xfrm>
            <a:off x="4136571" y="1845733"/>
            <a:ext cx="3918858" cy="4725663"/>
          </a:xfrm>
          <a:prstGeom prst="rect">
            <a:avLst/>
          </a:prstGeom>
        </p:spPr>
      </p:pic>
    </p:spTree>
    <p:extLst>
      <p:ext uri="{BB962C8B-B14F-4D97-AF65-F5344CB8AC3E}">
        <p14:creationId xmlns:p14="http://schemas.microsoft.com/office/powerpoint/2010/main" val="23550154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65001-359B-4CF1-DFFF-F35EF12F9C9A}"/>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pic>
        <p:nvPicPr>
          <p:cNvPr id="3" name="Picture 2">
            <a:extLst>
              <a:ext uri="{FF2B5EF4-FFF2-40B4-BE49-F238E27FC236}">
                <a16:creationId xmlns:a16="http://schemas.microsoft.com/office/drawing/2014/main" id="{AB7F015C-207C-FEB7-D66F-59FB96435582}"/>
              </a:ext>
            </a:extLst>
          </p:cNvPr>
          <p:cNvPicPr>
            <a:picLocks noChangeAspect="1"/>
          </p:cNvPicPr>
          <p:nvPr/>
        </p:nvPicPr>
        <p:blipFill>
          <a:blip r:embed="rId2"/>
          <a:stretch>
            <a:fillRect/>
          </a:stretch>
        </p:blipFill>
        <p:spPr>
          <a:xfrm>
            <a:off x="1097280" y="2144514"/>
            <a:ext cx="3930155" cy="3216200"/>
          </a:xfrm>
          <a:prstGeom prst="rect">
            <a:avLst/>
          </a:prstGeom>
        </p:spPr>
      </p:pic>
      <p:pic>
        <p:nvPicPr>
          <p:cNvPr id="4" name="Picture 3">
            <a:extLst>
              <a:ext uri="{FF2B5EF4-FFF2-40B4-BE49-F238E27FC236}">
                <a16:creationId xmlns:a16="http://schemas.microsoft.com/office/drawing/2014/main" id="{9EF441BE-18D6-82D7-1254-6DE8827F91CA}"/>
              </a:ext>
            </a:extLst>
          </p:cNvPr>
          <p:cNvPicPr>
            <a:picLocks noChangeAspect="1"/>
          </p:cNvPicPr>
          <p:nvPr/>
        </p:nvPicPr>
        <p:blipFill>
          <a:blip r:embed="rId3"/>
          <a:stretch>
            <a:fillRect/>
          </a:stretch>
        </p:blipFill>
        <p:spPr>
          <a:xfrm>
            <a:off x="6096000" y="2144514"/>
            <a:ext cx="4020912" cy="3216199"/>
          </a:xfrm>
          <a:prstGeom prst="rect">
            <a:avLst/>
          </a:prstGeom>
        </p:spPr>
      </p:pic>
    </p:spTree>
    <p:extLst>
      <p:ext uri="{BB962C8B-B14F-4D97-AF65-F5344CB8AC3E}">
        <p14:creationId xmlns:p14="http://schemas.microsoft.com/office/powerpoint/2010/main" val="38778561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534B3-EE50-E429-290B-CB7347C99A35}"/>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36091943-AD9D-C7C8-8D5D-AE537B231C14}"/>
              </a:ext>
            </a:extLst>
          </p:cNvPr>
          <p:cNvSpPr>
            <a:spLocks noGrp="1"/>
          </p:cNvSpPr>
          <p:nvPr>
            <p:ph idx="1"/>
          </p:nvPr>
        </p:nvSpPr>
        <p:spPr/>
        <p:txBody>
          <a:body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Why did we use Naïve Bayes Algorithm?</a:t>
            </a:r>
          </a:p>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lang="en-IN" sz="2400" dirty="0">
              <a:solidFill>
                <a:srgbClr val="000000">
                  <a:lumMod val="65000"/>
                  <a:lumOff val="35000"/>
                </a:srgbClr>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Simplicity and efficiency: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Naive Bayes is a simple algorithm that requires minimal training data and computational resources, making it a good choice for initial analysis and quick insights.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Interpretability: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algorithm works based on conditional probabilities, making its predictions relatively easy to understand and interpret, which can be crucial in medical settings.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Handling categorical features: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Naive Bayes can effectively handle categorical features without requiring complex preprocessing, which is often the case in datasets like the Heart Attack dataset.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Robustness to missing data:</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algorithm can handle missing values without significant performance degradation, which might be helpful if the dataset has some missing entries. </a:t>
            </a:r>
          </a:p>
          <a:p>
            <a:endParaRPr lang="en-IN" dirty="0"/>
          </a:p>
        </p:txBody>
      </p:sp>
    </p:spTree>
    <p:extLst>
      <p:ext uri="{BB962C8B-B14F-4D97-AF65-F5344CB8AC3E}">
        <p14:creationId xmlns:p14="http://schemas.microsoft.com/office/powerpoint/2010/main" val="40905082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73D15-4698-3761-519E-35974D839DDF}"/>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94F3517E-CE01-4046-2D5A-7A62A6D6797B}"/>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Times New Roman" panose="02020603050405020304" pitchFamily="18" charset="0"/>
                <a:cs typeface="Times New Roman" panose="02020603050405020304" pitchFamily="18" charset="0"/>
              </a:rPr>
              <a:t>5</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Decisio</a:t>
            </a:r>
            <a:r>
              <a:rPr lang="en-US" sz="2400" dirty="0">
                <a:solidFill>
                  <a:prstClr val="black"/>
                </a:solidFill>
                <a:latin typeface="Times New Roman" panose="02020603050405020304" pitchFamily="18" charset="0"/>
                <a:cs typeface="Times New Roman" panose="02020603050405020304" pitchFamily="18" charset="0"/>
              </a:rPr>
              <a:t>n Trees</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endParaRPr lang="en-IN" dirty="0"/>
          </a:p>
        </p:txBody>
      </p:sp>
      <p:pic>
        <p:nvPicPr>
          <p:cNvPr id="4" name="Picture 3">
            <a:extLst>
              <a:ext uri="{FF2B5EF4-FFF2-40B4-BE49-F238E27FC236}">
                <a16:creationId xmlns:a16="http://schemas.microsoft.com/office/drawing/2014/main" id="{E16D4588-8322-7894-655C-928028A44D2C}"/>
              </a:ext>
            </a:extLst>
          </p:cNvPr>
          <p:cNvPicPr>
            <a:picLocks noChangeAspect="1"/>
          </p:cNvPicPr>
          <p:nvPr/>
        </p:nvPicPr>
        <p:blipFill>
          <a:blip r:embed="rId2"/>
          <a:stretch>
            <a:fillRect/>
          </a:stretch>
        </p:blipFill>
        <p:spPr>
          <a:xfrm>
            <a:off x="4196443" y="2137952"/>
            <a:ext cx="3799114" cy="4545876"/>
          </a:xfrm>
          <a:prstGeom prst="rect">
            <a:avLst/>
          </a:prstGeom>
        </p:spPr>
      </p:pic>
    </p:spTree>
    <p:extLst>
      <p:ext uri="{BB962C8B-B14F-4D97-AF65-F5344CB8AC3E}">
        <p14:creationId xmlns:p14="http://schemas.microsoft.com/office/powerpoint/2010/main" val="29925296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94E5E-33E4-5B31-416D-E316F348C6E6}"/>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pic>
        <p:nvPicPr>
          <p:cNvPr id="3" name="Picture 2">
            <a:extLst>
              <a:ext uri="{FF2B5EF4-FFF2-40B4-BE49-F238E27FC236}">
                <a16:creationId xmlns:a16="http://schemas.microsoft.com/office/drawing/2014/main" id="{56A3903E-D0AA-A00E-DA8D-FDFC654FDF61}"/>
              </a:ext>
            </a:extLst>
          </p:cNvPr>
          <p:cNvPicPr>
            <a:picLocks noChangeAspect="1"/>
          </p:cNvPicPr>
          <p:nvPr/>
        </p:nvPicPr>
        <p:blipFill>
          <a:blip r:embed="rId2"/>
          <a:stretch>
            <a:fillRect/>
          </a:stretch>
        </p:blipFill>
        <p:spPr>
          <a:xfrm>
            <a:off x="1097280" y="2121720"/>
            <a:ext cx="4293249" cy="3527965"/>
          </a:xfrm>
          <a:prstGeom prst="rect">
            <a:avLst/>
          </a:prstGeom>
        </p:spPr>
      </p:pic>
      <p:pic>
        <p:nvPicPr>
          <p:cNvPr id="4" name="Picture 3">
            <a:extLst>
              <a:ext uri="{FF2B5EF4-FFF2-40B4-BE49-F238E27FC236}">
                <a16:creationId xmlns:a16="http://schemas.microsoft.com/office/drawing/2014/main" id="{E0D2366E-436A-F39C-053F-ADD2DCB4D86D}"/>
              </a:ext>
            </a:extLst>
          </p:cNvPr>
          <p:cNvPicPr>
            <a:picLocks noChangeAspect="1"/>
          </p:cNvPicPr>
          <p:nvPr/>
        </p:nvPicPr>
        <p:blipFill>
          <a:blip r:embed="rId3"/>
          <a:stretch>
            <a:fillRect/>
          </a:stretch>
        </p:blipFill>
        <p:spPr>
          <a:xfrm>
            <a:off x="6096000" y="1991090"/>
            <a:ext cx="4851342" cy="3800109"/>
          </a:xfrm>
          <a:prstGeom prst="rect">
            <a:avLst/>
          </a:prstGeom>
        </p:spPr>
      </p:pic>
    </p:spTree>
    <p:extLst>
      <p:ext uri="{BB962C8B-B14F-4D97-AF65-F5344CB8AC3E}">
        <p14:creationId xmlns:p14="http://schemas.microsoft.com/office/powerpoint/2010/main" val="33906259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CB4AC-CFD6-0645-C100-9203878BD94A}"/>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7358AC3B-9AA1-FFCD-99DE-9378C4A27D35}"/>
              </a:ext>
            </a:extLst>
          </p:cNvPr>
          <p:cNvSpPr>
            <a:spLocks noGrp="1"/>
          </p:cNvSpPr>
          <p:nvPr>
            <p:ph idx="1"/>
          </p:nvPr>
        </p:nvSpPr>
        <p:spPr/>
        <p:txBody>
          <a:bodyPr>
            <a:normAutofit fontScale="92500" lnSpcReduction="10000"/>
          </a:body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Why did we use Naïve Bayes Algorithm?</a:t>
            </a:r>
          </a:p>
          <a:p>
            <a:pPr marL="0" indent="0" algn="just">
              <a:buNone/>
            </a:pPr>
            <a:r>
              <a:rPr lang="en-US" dirty="0">
                <a:solidFill>
                  <a:schemeClr val="tx1">
                    <a:lumMod val="95000"/>
                    <a:lumOff val="5000"/>
                  </a:schemeClr>
                </a:solidFill>
              </a:rPr>
              <a:t>Because of its capacity to handle intricate, nonlinear interactions between several risk factors and the probability of a heart attack, the Decision Tree algorithm is used in the study and prediction of heart attack illness. It effectively divides data according to characteristics like blood pressure, cholesterol, age, and so on to create a tree-like model that medical experts can understand.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Non-linear relationships: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Unlike linear models like linear regression, decision trees can capture and model non-linear relationships between features and the target variable (heart attack). This is important because the relationship between various risk factors and heart disease might not be strictly linear.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Feature importance: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Decision trees inherently rank features based on their contribution to the prediction, offering insights into which factors are most important for identifying individuals at risk. This information can be valuable for both diagnosis and prevention efforts.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Interpretability: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decision-making process of a decision tree is relatively easy to understand, making it easier to interpret how the model arrives at its predictions. This can be crucial in medical settings where understanding the reasoning behind a prediction is essential. </a:t>
            </a:r>
          </a:p>
          <a:p>
            <a:endParaRPr lang="en-IN" dirty="0"/>
          </a:p>
        </p:txBody>
      </p:sp>
    </p:spTree>
    <p:extLst>
      <p:ext uri="{BB962C8B-B14F-4D97-AF65-F5344CB8AC3E}">
        <p14:creationId xmlns:p14="http://schemas.microsoft.com/office/powerpoint/2010/main" val="28020234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9449F-3A3E-B6EE-3BF6-5071593692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193E49-4FD6-B590-A59D-13326722F46A}"/>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D423E0D1-306E-1A4B-55DE-17FEBFB6D5C9}"/>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6) </a:t>
            </a:r>
            <a:r>
              <a:rPr lang="en-US" sz="2400" dirty="0">
                <a:solidFill>
                  <a:prstClr val="black"/>
                </a:solidFill>
                <a:latin typeface="Times New Roman" panose="02020603050405020304" pitchFamily="18" charset="0"/>
                <a:cs typeface="Times New Roman" panose="02020603050405020304" pitchFamily="18" charset="0"/>
              </a:rPr>
              <a:t>Random Forest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endParaRPr lang="en-IN" dirty="0"/>
          </a:p>
        </p:txBody>
      </p:sp>
      <p:pic>
        <p:nvPicPr>
          <p:cNvPr id="6" name="Picture 5">
            <a:extLst>
              <a:ext uri="{FF2B5EF4-FFF2-40B4-BE49-F238E27FC236}">
                <a16:creationId xmlns:a16="http://schemas.microsoft.com/office/drawing/2014/main" id="{B3A97EC5-F486-0173-5F32-8015CFBBEB66}"/>
              </a:ext>
            </a:extLst>
          </p:cNvPr>
          <p:cNvPicPr>
            <a:picLocks noChangeAspect="1"/>
          </p:cNvPicPr>
          <p:nvPr/>
        </p:nvPicPr>
        <p:blipFill>
          <a:blip r:embed="rId2"/>
          <a:stretch>
            <a:fillRect/>
          </a:stretch>
        </p:blipFill>
        <p:spPr>
          <a:xfrm>
            <a:off x="6353175" y="2116290"/>
            <a:ext cx="5497033" cy="3635153"/>
          </a:xfrm>
          <a:prstGeom prst="rect">
            <a:avLst/>
          </a:prstGeom>
        </p:spPr>
      </p:pic>
      <p:pic>
        <p:nvPicPr>
          <p:cNvPr id="8" name="Picture 7">
            <a:extLst>
              <a:ext uri="{FF2B5EF4-FFF2-40B4-BE49-F238E27FC236}">
                <a16:creationId xmlns:a16="http://schemas.microsoft.com/office/drawing/2014/main" id="{93EC51F3-AC19-5E88-BB3E-891EA5343980}"/>
              </a:ext>
            </a:extLst>
          </p:cNvPr>
          <p:cNvPicPr>
            <a:picLocks noChangeAspect="1"/>
          </p:cNvPicPr>
          <p:nvPr/>
        </p:nvPicPr>
        <p:blipFill>
          <a:blip r:embed="rId3"/>
          <a:stretch>
            <a:fillRect/>
          </a:stretch>
        </p:blipFill>
        <p:spPr>
          <a:xfrm>
            <a:off x="514350" y="2390444"/>
            <a:ext cx="5838825" cy="3749206"/>
          </a:xfrm>
          <a:prstGeom prst="rect">
            <a:avLst/>
          </a:prstGeom>
        </p:spPr>
      </p:pic>
    </p:spTree>
    <p:extLst>
      <p:ext uri="{BB962C8B-B14F-4D97-AF65-F5344CB8AC3E}">
        <p14:creationId xmlns:p14="http://schemas.microsoft.com/office/powerpoint/2010/main" val="23714605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A69FB-C4A5-7543-4B1A-C2EC60825F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214065-7251-39B6-DCD8-377C296EC43E}"/>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pic>
        <p:nvPicPr>
          <p:cNvPr id="6" name="Picture 5">
            <a:extLst>
              <a:ext uri="{FF2B5EF4-FFF2-40B4-BE49-F238E27FC236}">
                <a16:creationId xmlns:a16="http://schemas.microsoft.com/office/drawing/2014/main" id="{9D234B3A-33A4-5848-2C38-B594E328E28C}"/>
              </a:ext>
            </a:extLst>
          </p:cNvPr>
          <p:cNvPicPr>
            <a:picLocks noChangeAspect="1"/>
          </p:cNvPicPr>
          <p:nvPr/>
        </p:nvPicPr>
        <p:blipFill>
          <a:blip r:embed="rId2"/>
          <a:stretch>
            <a:fillRect/>
          </a:stretch>
        </p:blipFill>
        <p:spPr>
          <a:xfrm>
            <a:off x="1002609" y="1869385"/>
            <a:ext cx="4726653" cy="3550754"/>
          </a:xfrm>
          <a:prstGeom prst="rect">
            <a:avLst/>
          </a:prstGeom>
        </p:spPr>
      </p:pic>
      <p:sp>
        <p:nvSpPr>
          <p:cNvPr id="7" name="TextBox 6">
            <a:extLst>
              <a:ext uri="{FF2B5EF4-FFF2-40B4-BE49-F238E27FC236}">
                <a16:creationId xmlns:a16="http://schemas.microsoft.com/office/drawing/2014/main" id="{1A61CE5A-CABD-B604-902B-D8B86BE06A51}"/>
              </a:ext>
            </a:extLst>
          </p:cNvPr>
          <p:cNvSpPr txBox="1"/>
          <p:nvPr/>
        </p:nvSpPr>
        <p:spPr>
          <a:xfrm>
            <a:off x="2081994" y="5420139"/>
            <a:ext cx="2613344" cy="369332"/>
          </a:xfrm>
          <a:prstGeom prst="rect">
            <a:avLst/>
          </a:prstGeom>
          <a:noFill/>
        </p:spPr>
        <p:txBody>
          <a:bodyPr wrap="none" rtlCol="0">
            <a:spAutoFit/>
          </a:bodyPr>
          <a:lstStyle/>
          <a:p>
            <a:r>
              <a:rPr lang="en-US" b="1" u="sng" dirty="0"/>
              <a:t>Without Hyperparameter</a:t>
            </a:r>
            <a:endParaRPr lang="en-IN" b="1" u="sng" dirty="0"/>
          </a:p>
        </p:txBody>
      </p:sp>
      <p:pic>
        <p:nvPicPr>
          <p:cNvPr id="9" name="Picture 8">
            <a:extLst>
              <a:ext uri="{FF2B5EF4-FFF2-40B4-BE49-F238E27FC236}">
                <a16:creationId xmlns:a16="http://schemas.microsoft.com/office/drawing/2014/main" id="{7A73916E-D72A-EDBC-B95B-F06C47FFB4F6}"/>
              </a:ext>
            </a:extLst>
          </p:cNvPr>
          <p:cNvPicPr>
            <a:picLocks noChangeAspect="1"/>
          </p:cNvPicPr>
          <p:nvPr/>
        </p:nvPicPr>
        <p:blipFill>
          <a:blip r:embed="rId3"/>
          <a:stretch>
            <a:fillRect/>
          </a:stretch>
        </p:blipFill>
        <p:spPr>
          <a:xfrm>
            <a:off x="6096000" y="1869386"/>
            <a:ext cx="4648754" cy="3550754"/>
          </a:xfrm>
          <a:prstGeom prst="rect">
            <a:avLst/>
          </a:prstGeom>
        </p:spPr>
      </p:pic>
      <p:sp>
        <p:nvSpPr>
          <p:cNvPr id="11" name="TextBox 10">
            <a:extLst>
              <a:ext uri="{FF2B5EF4-FFF2-40B4-BE49-F238E27FC236}">
                <a16:creationId xmlns:a16="http://schemas.microsoft.com/office/drawing/2014/main" id="{495E8EF4-EACB-C1C6-62EA-6C50B7B77734}"/>
              </a:ext>
            </a:extLst>
          </p:cNvPr>
          <p:cNvSpPr txBox="1"/>
          <p:nvPr/>
        </p:nvSpPr>
        <p:spPr>
          <a:xfrm>
            <a:off x="7368209" y="5420139"/>
            <a:ext cx="2345634" cy="369332"/>
          </a:xfrm>
          <a:prstGeom prst="rect">
            <a:avLst/>
          </a:prstGeom>
          <a:noFill/>
        </p:spPr>
        <p:txBody>
          <a:bodyPr wrap="square">
            <a:spAutoFit/>
          </a:bodyPr>
          <a:lstStyle/>
          <a:p>
            <a:r>
              <a:rPr lang="en-US" b="1" u="sng" dirty="0"/>
              <a:t>With Hyperparameter</a:t>
            </a:r>
            <a:endParaRPr lang="en-IN" b="1" u="sng" dirty="0"/>
          </a:p>
        </p:txBody>
      </p:sp>
    </p:spTree>
    <p:extLst>
      <p:ext uri="{BB962C8B-B14F-4D97-AF65-F5344CB8AC3E}">
        <p14:creationId xmlns:p14="http://schemas.microsoft.com/office/powerpoint/2010/main" val="39702193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C69A9-4CA0-F64F-DD65-9CED8B5B31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7D9715-1DFE-DC8C-5646-9E7FB165D500}"/>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8F155E8C-F46B-6CD7-C75C-9E0A38235A2D}"/>
              </a:ext>
            </a:extLst>
          </p:cNvPr>
          <p:cNvSpPr>
            <a:spLocks noGrp="1"/>
          </p:cNvSpPr>
          <p:nvPr>
            <p:ph idx="1"/>
          </p:nvPr>
        </p:nvSpPr>
        <p:spPr>
          <a:xfrm>
            <a:off x="1097280" y="1845733"/>
            <a:ext cx="10058400" cy="4343031"/>
          </a:xfrm>
        </p:spPr>
        <p:txBody>
          <a:bodyPr>
            <a:normAutofit/>
          </a:body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Why did we use Random Forest Algorithm?</a:t>
            </a:r>
          </a:p>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Non-linear relationships: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Like decision trees, Random Forests can capture and model non-linear relationships between features and the target variable (heart attack). This is important because the relationship between various risk factors and heart disease might not be strictly linear.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Improved accuracy: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By combining multiple decision trees through voting or averaging, Random Forests can significantly improve accuracy compared to individual decision trees. This makes them strong contenders for achieving high prediction performance.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Reduced overfitting: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randomness introduced during tree building helps prevent individual trees from overfitting to the training data, leading to better generalization on unseen data.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Feature importance: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Similar to decision trees, Random Forests provide insights into feature importance, helping identify the most crucial factors for heart attack prediction. </a:t>
            </a:r>
          </a:p>
          <a:p>
            <a:pPr marL="0" indent="0" eaLnBrk="0" fontAlgn="base"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Robustness: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Random Forests are less susceptible to noise and outliers in the data compared to individual decision trees.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gn="just">
              <a:buNone/>
            </a:pPr>
            <a:endParaRPr lang="en-US" dirty="0"/>
          </a:p>
          <a:p>
            <a:pPr algn="just"/>
            <a:endParaRPr lang="en-US" dirty="0"/>
          </a:p>
        </p:txBody>
      </p:sp>
    </p:spTree>
    <p:extLst>
      <p:ext uri="{BB962C8B-B14F-4D97-AF65-F5344CB8AC3E}">
        <p14:creationId xmlns:p14="http://schemas.microsoft.com/office/powerpoint/2010/main" val="4612781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8CCCE-D74D-8765-B0AC-85250E7D0A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E6AFF3-6679-CDD1-82AA-778EF4232529}"/>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9D767A64-A7AF-1AA2-6849-6AE5AD7BF9DF}"/>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Times New Roman" panose="02020603050405020304" pitchFamily="18" charset="0"/>
                <a:cs typeface="Times New Roman" panose="02020603050405020304" pitchFamily="18" charset="0"/>
              </a:rPr>
              <a:t>7</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Logistic Regression:</a:t>
            </a:r>
          </a:p>
          <a:p>
            <a:endParaRPr lang="en-IN" dirty="0"/>
          </a:p>
        </p:txBody>
      </p:sp>
      <p:pic>
        <p:nvPicPr>
          <p:cNvPr id="5" name="Picture 4">
            <a:extLst>
              <a:ext uri="{FF2B5EF4-FFF2-40B4-BE49-F238E27FC236}">
                <a16:creationId xmlns:a16="http://schemas.microsoft.com/office/drawing/2014/main" id="{002783B8-E17C-6D67-4C1F-72D27807B715}"/>
              </a:ext>
            </a:extLst>
          </p:cNvPr>
          <p:cNvPicPr>
            <a:picLocks noChangeAspect="1"/>
          </p:cNvPicPr>
          <p:nvPr/>
        </p:nvPicPr>
        <p:blipFill>
          <a:blip r:embed="rId2"/>
          <a:stretch>
            <a:fillRect/>
          </a:stretch>
        </p:blipFill>
        <p:spPr>
          <a:xfrm>
            <a:off x="6737902" y="286603"/>
            <a:ext cx="5046292" cy="2577133"/>
          </a:xfrm>
          <a:prstGeom prst="rect">
            <a:avLst/>
          </a:prstGeom>
        </p:spPr>
      </p:pic>
      <p:pic>
        <p:nvPicPr>
          <p:cNvPr id="7" name="Picture 6">
            <a:extLst>
              <a:ext uri="{FF2B5EF4-FFF2-40B4-BE49-F238E27FC236}">
                <a16:creationId xmlns:a16="http://schemas.microsoft.com/office/drawing/2014/main" id="{9A30C032-2558-FB60-DBD2-BA382E2DF300}"/>
              </a:ext>
            </a:extLst>
          </p:cNvPr>
          <p:cNvPicPr>
            <a:picLocks noChangeAspect="1"/>
          </p:cNvPicPr>
          <p:nvPr/>
        </p:nvPicPr>
        <p:blipFill>
          <a:blip r:embed="rId3"/>
          <a:stretch>
            <a:fillRect/>
          </a:stretch>
        </p:blipFill>
        <p:spPr>
          <a:xfrm>
            <a:off x="1036320" y="2207399"/>
            <a:ext cx="4259674" cy="3066966"/>
          </a:xfrm>
          <a:prstGeom prst="rect">
            <a:avLst/>
          </a:prstGeom>
        </p:spPr>
      </p:pic>
      <p:graphicFrame>
        <p:nvGraphicFramePr>
          <p:cNvPr id="9" name="Table 8">
            <a:extLst>
              <a:ext uri="{FF2B5EF4-FFF2-40B4-BE49-F238E27FC236}">
                <a16:creationId xmlns:a16="http://schemas.microsoft.com/office/drawing/2014/main" id="{DDD3953E-6022-0F2C-68C7-66637FD670F5}"/>
              </a:ext>
            </a:extLst>
          </p:cNvPr>
          <p:cNvGraphicFramePr>
            <a:graphicFrameLocks noGrp="1"/>
          </p:cNvGraphicFramePr>
          <p:nvPr/>
        </p:nvGraphicFramePr>
        <p:xfrm>
          <a:off x="5356953" y="3429000"/>
          <a:ext cx="6013410" cy="1845365"/>
        </p:xfrm>
        <a:graphic>
          <a:graphicData uri="http://schemas.openxmlformats.org/drawingml/2006/table">
            <a:tbl>
              <a:tblPr firstRow="1" firstCol="1" bandRow="1">
                <a:tableStyleId>{5C22544A-7EE6-4342-B048-85BDC9FD1C3A}</a:tableStyleId>
              </a:tblPr>
              <a:tblGrid>
                <a:gridCol w="1377295">
                  <a:extLst>
                    <a:ext uri="{9D8B030D-6E8A-4147-A177-3AD203B41FA5}">
                      <a16:colId xmlns:a16="http://schemas.microsoft.com/office/drawing/2014/main" val="1352744840"/>
                    </a:ext>
                  </a:extLst>
                </a:gridCol>
                <a:gridCol w="4021835">
                  <a:extLst>
                    <a:ext uri="{9D8B030D-6E8A-4147-A177-3AD203B41FA5}">
                      <a16:colId xmlns:a16="http://schemas.microsoft.com/office/drawing/2014/main" val="1837968616"/>
                    </a:ext>
                  </a:extLst>
                </a:gridCol>
                <a:gridCol w="614280">
                  <a:extLst>
                    <a:ext uri="{9D8B030D-6E8A-4147-A177-3AD203B41FA5}">
                      <a16:colId xmlns:a16="http://schemas.microsoft.com/office/drawing/2014/main" val="2034151812"/>
                    </a:ext>
                  </a:extLst>
                </a:gridCol>
              </a:tblGrid>
              <a:tr h="300622">
                <a:tc>
                  <a:txBody>
                    <a:bodyPr/>
                    <a:lstStyle/>
                    <a:p>
                      <a:pPr algn="ctr">
                        <a:lnSpc>
                          <a:spcPct val="107000"/>
                        </a:lnSpc>
                        <a:spcAft>
                          <a:spcPts val="800"/>
                        </a:spcAft>
                      </a:pPr>
                      <a:r>
                        <a:rPr lang="en-IN" sz="1200" kern="100">
                          <a:effectLst/>
                        </a:rPr>
                        <a:t>Parameter Name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Purpose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Value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983809"/>
                  </a:ext>
                </a:extLst>
              </a:tr>
              <a:tr h="300622">
                <a:tc>
                  <a:txBody>
                    <a:bodyPr/>
                    <a:lstStyle/>
                    <a:p>
                      <a:pPr algn="ctr">
                        <a:lnSpc>
                          <a:spcPct val="107000"/>
                        </a:lnSpc>
                        <a:spcAft>
                          <a:spcPts val="800"/>
                        </a:spcAft>
                      </a:pPr>
                      <a:r>
                        <a:rPr lang="en-IN" sz="1200" kern="100">
                          <a:effectLst/>
                        </a:rPr>
                        <a:t>Test size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To split the dataset into training and testing in a ratio</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0.2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10321005"/>
                  </a:ext>
                </a:extLst>
              </a:tr>
              <a:tr h="1244121">
                <a:tc>
                  <a:txBody>
                    <a:bodyPr/>
                    <a:lstStyle/>
                    <a:p>
                      <a:pPr algn="ctr">
                        <a:lnSpc>
                          <a:spcPct val="107000"/>
                        </a:lnSpc>
                        <a:spcAft>
                          <a:spcPts val="800"/>
                        </a:spcAft>
                      </a:pPr>
                      <a:r>
                        <a:rPr lang="en-IN" sz="1200" kern="100">
                          <a:effectLst/>
                        </a:rPr>
                        <a:t>Random State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This parameter sets the seed for the random number generator used by the data splitter. By using a fixed seed, the random splitting process becomes deterministic, allowing for result reproducibility.</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3</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47317564"/>
                  </a:ext>
                </a:extLst>
              </a:tr>
            </a:tbl>
          </a:graphicData>
        </a:graphic>
      </p:graphicFrame>
      <p:sp>
        <p:nvSpPr>
          <p:cNvPr id="11" name="TextBox 10">
            <a:extLst>
              <a:ext uri="{FF2B5EF4-FFF2-40B4-BE49-F238E27FC236}">
                <a16:creationId xmlns:a16="http://schemas.microsoft.com/office/drawing/2014/main" id="{ABF005CA-F2BC-B7BC-9B20-73895663B61C}"/>
              </a:ext>
            </a:extLst>
          </p:cNvPr>
          <p:cNvSpPr txBox="1"/>
          <p:nvPr/>
        </p:nvSpPr>
        <p:spPr>
          <a:xfrm>
            <a:off x="3458817" y="5671930"/>
            <a:ext cx="3169586" cy="369332"/>
          </a:xfrm>
          <a:prstGeom prst="rect">
            <a:avLst/>
          </a:prstGeom>
          <a:noFill/>
        </p:spPr>
        <p:txBody>
          <a:bodyPr wrap="none" rtlCol="0">
            <a:spAutoFit/>
          </a:bodyPr>
          <a:lstStyle/>
          <a:p>
            <a:r>
              <a:rPr lang="en-US" b="1" u="sng" dirty="0"/>
              <a:t>Without using Hyperparameter</a:t>
            </a:r>
            <a:endParaRPr lang="en-IN" b="1" u="sng" dirty="0"/>
          </a:p>
        </p:txBody>
      </p:sp>
    </p:spTree>
    <p:extLst>
      <p:ext uri="{BB962C8B-B14F-4D97-AF65-F5344CB8AC3E}">
        <p14:creationId xmlns:p14="http://schemas.microsoft.com/office/powerpoint/2010/main" val="3783232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AED99-E8DD-AFB8-9DAE-4F6668670878}"/>
              </a:ext>
            </a:extLst>
          </p:cNvPr>
          <p:cNvSpPr>
            <a:spLocks noGrp="1"/>
          </p:cNvSpPr>
          <p:nvPr>
            <p:ph type="title"/>
          </p:nvPr>
        </p:nvSpPr>
        <p:spPr/>
        <p:txBody>
          <a:bodyPr/>
          <a:lstStyle/>
          <a:p>
            <a:r>
              <a:rPr lang="en-US" dirty="0"/>
              <a:t>List of Products similar to this project</a:t>
            </a:r>
            <a:endParaRPr lang="en-IN" dirty="0"/>
          </a:p>
        </p:txBody>
      </p:sp>
      <p:graphicFrame>
        <p:nvGraphicFramePr>
          <p:cNvPr id="7" name="Content Placeholder 6">
            <a:extLst>
              <a:ext uri="{FF2B5EF4-FFF2-40B4-BE49-F238E27FC236}">
                <a16:creationId xmlns:a16="http://schemas.microsoft.com/office/drawing/2014/main" id="{C1F002AE-1A54-23BD-BC11-28E4D25E6F1E}"/>
              </a:ext>
            </a:extLst>
          </p:cNvPr>
          <p:cNvGraphicFramePr>
            <a:graphicFrameLocks noGrp="1"/>
          </p:cNvGraphicFramePr>
          <p:nvPr>
            <p:ph idx="1"/>
            <p:extLst>
              <p:ext uri="{D42A27DB-BD31-4B8C-83A1-F6EECF244321}">
                <p14:modId xmlns:p14="http://schemas.microsoft.com/office/powerpoint/2010/main" val="3607704350"/>
              </p:ext>
            </p:extLst>
          </p:nvPr>
        </p:nvGraphicFramePr>
        <p:xfrm>
          <a:off x="1097283" y="1952587"/>
          <a:ext cx="10058397" cy="3845560"/>
        </p:xfrm>
        <a:graphic>
          <a:graphicData uri="http://schemas.openxmlformats.org/drawingml/2006/table">
            <a:tbl>
              <a:tblPr firstRow="1" bandRow="1">
                <a:tableStyleId>{21E4AEA4-8DFA-4A89-87EB-49C32662AFE0}</a:tableStyleId>
              </a:tblPr>
              <a:tblGrid>
                <a:gridCol w="3352799">
                  <a:extLst>
                    <a:ext uri="{9D8B030D-6E8A-4147-A177-3AD203B41FA5}">
                      <a16:colId xmlns:a16="http://schemas.microsoft.com/office/drawing/2014/main" val="820656648"/>
                    </a:ext>
                  </a:extLst>
                </a:gridCol>
                <a:gridCol w="3352799">
                  <a:extLst>
                    <a:ext uri="{9D8B030D-6E8A-4147-A177-3AD203B41FA5}">
                      <a16:colId xmlns:a16="http://schemas.microsoft.com/office/drawing/2014/main" val="1889130999"/>
                    </a:ext>
                  </a:extLst>
                </a:gridCol>
                <a:gridCol w="3352799">
                  <a:extLst>
                    <a:ext uri="{9D8B030D-6E8A-4147-A177-3AD203B41FA5}">
                      <a16:colId xmlns:a16="http://schemas.microsoft.com/office/drawing/2014/main" val="3067138454"/>
                    </a:ext>
                  </a:extLst>
                </a:gridCol>
              </a:tblGrid>
              <a:tr h="370840">
                <a:tc>
                  <a:txBody>
                    <a:bodyPr/>
                    <a:lstStyle/>
                    <a:p>
                      <a:pPr algn="ctr"/>
                      <a:r>
                        <a:rPr lang="en-IN" dirty="0">
                          <a:latin typeface="Times New Roman" panose="02020603050405020304" pitchFamily="18" charset="0"/>
                          <a:cs typeface="Times New Roman" panose="02020603050405020304" pitchFamily="18" charset="0"/>
                        </a:rPr>
                        <a:t>Product Name</a:t>
                      </a:r>
                    </a:p>
                  </a:txBody>
                  <a:tcPr/>
                </a:tc>
                <a:tc>
                  <a:txBody>
                    <a:bodyPr/>
                    <a:lstStyle/>
                    <a:p>
                      <a:pPr algn="ctr"/>
                      <a:r>
                        <a:rPr lang="en-IN" dirty="0">
                          <a:latin typeface="Times New Roman" panose="02020603050405020304" pitchFamily="18" charset="0"/>
                          <a:cs typeface="Times New Roman" panose="02020603050405020304" pitchFamily="18" charset="0"/>
                        </a:rPr>
                        <a:t>URL</a:t>
                      </a:r>
                    </a:p>
                  </a:txBody>
                  <a:tcPr/>
                </a:tc>
                <a:tc>
                  <a:txBody>
                    <a:bodyPr/>
                    <a:lstStyle/>
                    <a:p>
                      <a:pPr algn="ctr"/>
                      <a:r>
                        <a:rPr lang="en-IN" dirty="0">
                          <a:latin typeface="Times New Roman" panose="02020603050405020304" pitchFamily="18" charset="0"/>
                          <a:cs typeface="Times New Roman" panose="02020603050405020304" pitchFamily="18" charset="0"/>
                        </a:rPr>
                        <a:t>Features</a:t>
                      </a:r>
                    </a:p>
                  </a:txBody>
                  <a:tcPr/>
                </a:tc>
                <a:extLst>
                  <a:ext uri="{0D108BD9-81ED-4DB2-BD59-A6C34878D82A}">
                    <a16:rowId xmlns:a16="http://schemas.microsoft.com/office/drawing/2014/main" val="2394673804"/>
                  </a:ext>
                </a:extLst>
              </a:tr>
              <a:tr h="370840">
                <a:tc>
                  <a:txBody>
                    <a:bodyPr/>
                    <a:lstStyle/>
                    <a:p>
                      <a:pPr algn="ctr"/>
                      <a:r>
                        <a:rPr lang="en-IN" sz="1600" kern="1200" dirty="0">
                          <a:solidFill>
                            <a:schemeClr val="dk1"/>
                          </a:solidFill>
                          <a:effectLst/>
                          <a:latin typeface="+mn-lt"/>
                          <a:ea typeface="+mn-ea"/>
                          <a:cs typeface="+mn-cs"/>
                        </a:rPr>
                        <a:t> Omron </a:t>
                      </a:r>
                      <a:r>
                        <a:rPr lang="en-IN" sz="1600" kern="1200" dirty="0" err="1">
                          <a:solidFill>
                            <a:schemeClr val="dk1"/>
                          </a:solidFill>
                          <a:effectLst/>
                          <a:latin typeface="+mn-lt"/>
                          <a:ea typeface="+mn-ea"/>
                          <a:cs typeface="+mn-cs"/>
                        </a:rPr>
                        <a:t>HeartAdvisor</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kern="1200" dirty="0">
                          <a:solidFill>
                            <a:schemeClr val="dk1"/>
                          </a:solidFill>
                          <a:effectLst/>
                          <a:latin typeface="+mn-lt"/>
                          <a:ea typeface="+mn-ea"/>
                          <a:cs typeface="+mn-cs"/>
                        </a:rPr>
                        <a:t>https://omronhealthcare.com</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400" kern="1200" dirty="0">
                          <a:solidFill>
                            <a:schemeClr val="dk1"/>
                          </a:solidFill>
                          <a:effectLst/>
                          <a:latin typeface="+mn-lt"/>
                          <a:ea typeface="+mn-ea"/>
                          <a:cs typeface="+mn-cs"/>
                        </a:rPr>
                        <a:t>App that integrates with Omron's blood pressure monitors and other devices. It tracks and analyzes blood pressure, activity, and other health metrics to provide personalized heart health assessments.</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1586702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err="1">
                          <a:solidFill>
                            <a:schemeClr val="dk1"/>
                          </a:solidFill>
                          <a:effectLst/>
                          <a:latin typeface="+mn-lt"/>
                          <a:ea typeface="+mn-ea"/>
                          <a:cs typeface="+mn-cs"/>
                        </a:rPr>
                        <a:t>HeartAge</a:t>
                      </a:r>
                      <a:endParaRPr lang="en-IN" sz="1600" kern="1200" dirty="0">
                        <a:solidFill>
                          <a:schemeClr val="dk1"/>
                        </a:solidFill>
                        <a:effectLst/>
                        <a:latin typeface="+mn-lt"/>
                        <a:ea typeface="+mn-ea"/>
                        <a:cs typeface="+mn-cs"/>
                      </a:endParaRPr>
                    </a:p>
                  </a:txBody>
                  <a:tcPr/>
                </a:tc>
                <a:tc>
                  <a:txBody>
                    <a:bodyPr/>
                    <a:lstStyle/>
                    <a:p>
                      <a:pPr algn="ctr"/>
                      <a:r>
                        <a:rPr lang="en-US" sz="1600" kern="1200" dirty="0">
                          <a:solidFill>
                            <a:schemeClr val="dk1"/>
                          </a:solidFill>
                          <a:effectLst/>
                          <a:latin typeface="+mn-lt"/>
                          <a:ea typeface="+mn-ea"/>
                          <a:cs typeface="+mn-cs"/>
                        </a:rPr>
                        <a:t>https://www.heartfoundation.org.au/heart-age-calculator</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400" kern="1200" dirty="0">
                          <a:solidFill>
                            <a:schemeClr val="dk1"/>
                          </a:solidFill>
                          <a:effectLst/>
                          <a:latin typeface="+mn-lt"/>
                          <a:ea typeface="+mn-ea"/>
                          <a:cs typeface="+mn-cs"/>
                        </a:rPr>
                        <a:t>Online tool that calculates a person's "heart age" based on individual health data, including medical history, lifestyle choices, and biometric measurements.</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99670719"/>
                  </a:ext>
                </a:extLst>
              </a:tr>
              <a:tr h="370840">
                <a:tc>
                  <a:txBody>
                    <a:bodyPr/>
                    <a:lstStyle/>
                    <a:p>
                      <a:pPr algn="ctr"/>
                      <a:r>
                        <a:rPr lang="en-US" sz="1600" kern="1200" dirty="0" err="1">
                          <a:solidFill>
                            <a:schemeClr val="dk1"/>
                          </a:solidFill>
                          <a:effectLst/>
                          <a:latin typeface="+mn-lt"/>
                          <a:ea typeface="+mn-ea"/>
                          <a:cs typeface="+mn-cs"/>
                        </a:rPr>
                        <a:t>Qardio</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kern="1200" dirty="0">
                          <a:solidFill>
                            <a:schemeClr val="dk1"/>
                          </a:solidFill>
                          <a:effectLst/>
                          <a:latin typeface="+mn-lt"/>
                          <a:ea typeface="+mn-ea"/>
                          <a:cs typeface="+mn-cs"/>
                        </a:rPr>
                        <a:t>https://www.qardio.com</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400" kern="1200" dirty="0">
                          <a:solidFill>
                            <a:schemeClr val="dk1"/>
                          </a:solidFill>
                          <a:effectLst/>
                          <a:latin typeface="+mn-lt"/>
                          <a:ea typeface="+mn-ea"/>
                          <a:cs typeface="+mn-cs"/>
                        </a:rPr>
                        <a:t>Online tool that provides personalized heart health assessments and insights into overall cardiovascular well-being by collecting user data, including blood pressure readings, heart rate, weight, and activity levels.</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16262609"/>
                  </a:ext>
                </a:extLst>
              </a:tr>
            </a:tbl>
          </a:graphicData>
        </a:graphic>
      </p:graphicFrame>
    </p:spTree>
    <p:extLst>
      <p:ext uri="{BB962C8B-B14F-4D97-AF65-F5344CB8AC3E}">
        <p14:creationId xmlns:p14="http://schemas.microsoft.com/office/powerpoint/2010/main" val="6724818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95552-A707-CEC2-769D-7920A96E22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A19E5E-682A-1EB1-8769-1BF61A6C727E}"/>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639B415F-5442-B8B0-B783-C6DB7543903A}"/>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Times New Roman" panose="02020603050405020304" pitchFamily="18" charset="0"/>
                <a:cs typeface="Times New Roman" panose="02020603050405020304" pitchFamily="18" charset="0"/>
              </a:rPr>
              <a:t>7</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Logistic Regression:</a:t>
            </a:r>
          </a:p>
          <a:p>
            <a:endParaRPr lang="en-IN" dirty="0"/>
          </a:p>
        </p:txBody>
      </p:sp>
      <p:sp>
        <p:nvSpPr>
          <p:cNvPr id="11" name="TextBox 10">
            <a:extLst>
              <a:ext uri="{FF2B5EF4-FFF2-40B4-BE49-F238E27FC236}">
                <a16:creationId xmlns:a16="http://schemas.microsoft.com/office/drawing/2014/main" id="{84B411FF-A3CC-0CBB-CFC8-FE6A3BF8BF39}"/>
              </a:ext>
            </a:extLst>
          </p:cNvPr>
          <p:cNvSpPr txBox="1"/>
          <p:nvPr/>
        </p:nvSpPr>
        <p:spPr>
          <a:xfrm>
            <a:off x="3458817" y="5671930"/>
            <a:ext cx="2842573" cy="369332"/>
          </a:xfrm>
          <a:prstGeom prst="rect">
            <a:avLst/>
          </a:prstGeom>
          <a:noFill/>
        </p:spPr>
        <p:txBody>
          <a:bodyPr wrap="none" rtlCol="0">
            <a:spAutoFit/>
          </a:bodyPr>
          <a:lstStyle/>
          <a:p>
            <a:r>
              <a:rPr lang="en-US" b="1" u="sng" dirty="0"/>
              <a:t>With using Hyperparameter</a:t>
            </a:r>
            <a:endParaRPr lang="en-IN" b="1" u="sng" dirty="0"/>
          </a:p>
        </p:txBody>
      </p:sp>
      <p:pic>
        <p:nvPicPr>
          <p:cNvPr id="6" name="Picture 5">
            <a:extLst>
              <a:ext uri="{FF2B5EF4-FFF2-40B4-BE49-F238E27FC236}">
                <a16:creationId xmlns:a16="http://schemas.microsoft.com/office/drawing/2014/main" id="{028D6943-9B85-C9A1-E8AD-0C2C314A3B8E}"/>
              </a:ext>
            </a:extLst>
          </p:cNvPr>
          <p:cNvPicPr>
            <a:picLocks noChangeAspect="1"/>
          </p:cNvPicPr>
          <p:nvPr/>
        </p:nvPicPr>
        <p:blipFill>
          <a:blip r:embed="rId2"/>
          <a:stretch>
            <a:fillRect/>
          </a:stretch>
        </p:blipFill>
        <p:spPr>
          <a:xfrm>
            <a:off x="946630" y="2400088"/>
            <a:ext cx="4112638" cy="3099673"/>
          </a:xfrm>
          <a:prstGeom prst="rect">
            <a:avLst/>
          </a:prstGeom>
        </p:spPr>
      </p:pic>
      <p:graphicFrame>
        <p:nvGraphicFramePr>
          <p:cNvPr id="8" name="Table 7">
            <a:extLst>
              <a:ext uri="{FF2B5EF4-FFF2-40B4-BE49-F238E27FC236}">
                <a16:creationId xmlns:a16="http://schemas.microsoft.com/office/drawing/2014/main" id="{4332EC17-4510-AB77-8420-9F49FD6E6FC3}"/>
              </a:ext>
            </a:extLst>
          </p:cNvPr>
          <p:cNvGraphicFramePr>
            <a:graphicFrameLocks noGrp="1"/>
          </p:cNvGraphicFramePr>
          <p:nvPr/>
        </p:nvGraphicFramePr>
        <p:xfrm>
          <a:off x="5059267" y="1845733"/>
          <a:ext cx="6602646" cy="3428631"/>
        </p:xfrm>
        <a:graphic>
          <a:graphicData uri="http://schemas.openxmlformats.org/drawingml/2006/table">
            <a:tbl>
              <a:tblPr firstRow="1" firstCol="1" bandRow="1">
                <a:tableStyleId>{5C22544A-7EE6-4342-B048-85BDC9FD1C3A}</a:tableStyleId>
              </a:tblPr>
              <a:tblGrid>
                <a:gridCol w="1512252">
                  <a:extLst>
                    <a:ext uri="{9D8B030D-6E8A-4147-A177-3AD203B41FA5}">
                      <a16:colId xmlns:a16="http://schemas.microsoft.com/office/drawing/2014/main" val="3536205829"/>
                    </a:ext>
                  </a:extLst>
                </a:gridCol>
                <a:gridCol w="3361374">
                  <a:extLst>
                    <a:ext uri="{9D8B030D-6E8A-4147-A177-3AD203B41FA5}">
                      <a16:colId xmlns:a16="http://schemas.microsoft.com/office/drawing/2014/main" val="2909160657"/>
                    </a:ext>
                  </a:extLst>
                </a:gridCol>
                <a:gridCol w="1729020">
                  <a:extLst>
                    <a:ext uri="{9D8B030D-6E8A-4147-A177-3AD203B41FA5}">
                      <a16:colId xmlns:a16="http://schemas.microsoft.com/office/drawing/2014/main" val="3729085030"/>
                    </a:ext>
                  </a:extLst>
                </a:gridCol>
              </a:tblGrid>
              <a:tr h="277189">
                <a:tc>
                  <a:txBody>
                    <a:bodyPr/>
                    <a:lstStyle/>
                    <a:p>
                      <a:pPr algn="ctr">
                        <a:lnSpc>
                          <a:spcPct val="107000"/>
                        </a:lnSpc>
                        <a:spcAft>
                          <a:spcPts val="800"/>
                        </a:spcAft>
                      </a:pPr>
                      <a:r>
                        <a:rPr lang="en-IN" sz="1200" kern="100">
                          <a:effectLst/>
                        </a:rPr>
                        <a:t>Parameter Name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Purpose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Value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37052601"/>
                  </a:ext>
                </a:extLst>
              </a:tr>
              <a:tr h="567173">
                <a:tc>
                  <a:txBody>
                    <a:bodyPr/>
                    <a:lstStyle/>
                    <a:p>
                      <a:pPr algn="ctr">
                        <a:lnSpc>
                          <a:spcPct val="107000"/>
                        </a:lnSpc>
                        <a:spcAft>
                          <a:spcPts val="800"/>
                        </a:spcAft>
                      </a:pPr>
                      <a:r>
                        <a:rPr lang="en-IN" sz="1200" kern="100">
                          <a:effectLst/>
                        </a:rPr>
                        <a:t>Test size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To split the dataset into training and testing in a ratio</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0.2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42778401"/>
                  </a:ext>
                </a:extLst>
              </a:tr>
              <a:tr h="1437127">
                <a:tc>
                  <a:txBody>
                    <a:bodyPr/>
                    <a:lstStyle/>
                    <a:p>
                      <a:pPr algn="ctr">
                        <a:lnSpc>
                          <a:spcPct val="107000"/>
                        </a:lnSpc>
                        <a:spcAft>
                          <a:spcPts val="800"/>
                        </a:spcAft>
                      </a:pPr>
                      <a:r>
                        <a:rPr lang="en-IN" sz="1200" kern="100">
                          <a:effectLst/>
                        </a:rPr>
                        <a:t>Random State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This parameter sets the seed for the random number generator used by the data splitter. By using a fixed seed, the random splitting process becomes deterministic, allowing for result reproducibility.</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3</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31486986"/>
                  </a:ext>
                </a:extLst>
              </a:tr>
              <a:tr h="1147142">
                <a:tc>
                  <a:txBody>
                    <a:bodyPr/>
                    <a:lstStyle/>
                    <a:p>
                      <a:pPr algn="ctr">
                        <a:lnSpc>
                          <a:spcPct val="107000"/>
                        </a:lnSpc>
                        <a:spcAft>
                          <a:spcPts val="800"/>
                        </a:spcAft>
                      </a:pPr>
                      <a:r>
                        <a:rPr lang="en-IN" sz="1200" kern="100">
                          <a:effectLst/>
                        </a:rPr>
                        <a:t>Grid Search</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The grid search explores various alpha values using 5-fold cross-validation.</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"penalty":["l1","l2"], "solver" : ['newton-cg', '</a:t>
                      </a:r>
                      <a:r>
                        <a:rPr lang="en-IN" sz="1200" kern="100" dirty="0" err="1">
                          <a:effectLst/>
                        </a:rPr>
                        <a:t>lbfgs</a:t>
                      </a:r>
                      <a:r>
                        <a:rPr lang="en-IN" sz="1200" kern="100" dirty="0">
                          <a:effectLst/>
                        </a:rPr>
                        <a:t>', '</a:t>
                      </a:r>
                      <a:r>
                        <a:rPr lang="en-IN" sz="1200" kern="100" dirty="0" err="1">
                          <a:effectLst/>
                        </a:rPr>
                        <a:t>liblinear</a:t>
                      </a:r>
                      <a:r>
                        <a:rPr lang="en-IN" sz="1200" kern="100" dirty="0">
                          <a:effectLst/>
                        </a:rPr>
                        <a:t>', 'sag', 'saga']</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46257817"/>
                  </a:ext>
                </a:extLst>
              </a:tr>
            </a:tbl>
          </a:graphicData>
        </a:graphic>
      </p:graphicFrame>
    </p:spTree>
    <p:extLst>
      <p:ext uri="{BB962C8B-B14F-4D97-AF65-F5344CB8AC3E}">
        <p14:creationId xmlns:p14="http://schemas.microsoft.com/office/powerpoint/2010/main" val="16368020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DFBD5-D17C-D48F-DF88-ABAAAC7646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6F2D9B-8391-BAD8-C289-2C2FC8807977}"/>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17EE5522-6BF2-F36E-4BC4-BC7EEAFC6EB0}"/>
              </a:ext>
            </a:extLst>
          </p:cNvPr>
          <p:cNvSpPr>
            <a:spLocks noGrp="1"/>
          </p:cNvSpPr>
          <p:nvPr>
            <p:ph idx="1"/>
          </p:nvPr>
        </p:nvSpPr>
        <p:spPr>
          <a:xfrm>
            <a:off x="1097280" y="1845733"/>
            <a:ext cx="10058400" cy="3812945"/>
          </a:xfrm>
        </p:spPr>
        <p:txBody>
          <a:bodyPr>
            <a:normAutofit/>
          </a:body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Why did we use </a:t>
            </a:r>
            <a:r>
              <a:rPr lang="en-IN" sz="2400" dirty="0">
                <a:solidFill>
                  <a:srgbClr val="000000">
                    <a:lumMod val="65000"/>
                    <a:lumOff val="35000"/>
                  </a:srgbClr>
                </a:solidFill>
                <a:latin typeface="Times New Roman" panose="02020603050405020304" pitchFamily="18" charset="0"/>
                <a:cs typeface="Times New Roman" panose="02020603050405020304" pitchFamily="18" charset="0"/>
              </a:rPr>
              <a:t>Logistic</a:t>
            </a:r>
            <a:r>
              <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 Algorithm?</a:t>
            </a:r>
          </a:p>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Logistic Regression requires less training data compared to complex models like neural networks. This can be beneficial if the Heart Attack dataset is relatively small or contains missing values.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While not always the most accurate, Logistic Regression can achieve good performance on this dataset, especially for initial analysis and identifying important features.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serves as a good baseline model to compare the performance of more complex models, helping you evaluate if the added complexity is justified.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You can easily interpret the weights assigned to each feature, providing insights into which factors are most predictive of heart attack risk. This information can be valuable for both diagnosis and prevention efforts.</a:t>
            </a:r>
          </a:p>
          <a:p>
            <a:pPr marL="0" indent="0" algn="just">
              <a:buNone/>
            </a:pPr>
            <a:endParaRPr lang="en-US" dirty="0"/>
          </a:p>
          <a:p>
            <a:pPr algn="just"/>
            <a:endParaRPr lang="en-US" dirty="0"/>
          </a:p>
        </p:txBody>
      </p:sp>
    </p:spTree>
    <p:extLst>
      <p:ext uri="{BB962C8B-B14F-4D97-AF65-F5344CB8AC3E}">
        <p14:creationId xmlns:p14="http://schemas.microsoft.com/office/powerpoint/2010/main" val="26522859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C6F4C-6FF0-1116-08FD-7BA445F4BF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BE29C7-0A47-C5B2-A636-36C505B07426}"/>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Deep</a:t>
            </a:r>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 Learning Models</a:t>
            </a:r>
            <a:endParaRPr lang="en-IN" dirty="0"/>
          </a:p>
        </p:txBody>
      </p:sp>
      <p:sp>
        <p:nvSpPr>
          <p:cNvPr id="3" name="Content Placeholder 2">
            <a:extLst>
              <a:ext uri="{FF2B5EF4-FFF2-40B4-BE49-F238E27FC236}">
                <a16:creationId xmlns:a16="http://schemas.microsoft.com/office/drawing/2014/main" id="{052235E4-9234-0F61-BB82-C20D21085F2E}"/>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Times New Roman" panose="02020603050405020304" pitchFamily="18" charset="0"/>
                <a:cs typeface="Times New Roman" panose="02020603050405020304" pitchFamily="18" charset="0"/>
              </a:rPr>
              <a:t>1</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LSTM:</a:t>
            </a:r>
          </a:p>
          <a:p>
            <a:endParaRPr lang="en-IN" dirty="0"/>
          </a:p>
        </p:txBody>
      </p:sp>
      <p:pic>
        <p:nvPicPr>
          <p:cNvPr id="5" name="Picture 4">
            <a:extLst>
              <a:ext uri="{FF2B5EF4-FFF2-40B4-BE49-F238E27FC236}">
                <a16:creationId xmlns:a16="http://schemas.microsoft.com/office/drawing/2014/main" id="{89852F37-EF3E-8656-36CD-4A769CC94E21}"/>
              </a:ext>
            </a:extLst>
          </p:cNvPr>
          <p:cNvPicPr>
            <a:picLocks noChangeAspect="1"/>
          </p:cNvPicPr>
          <p:nvPr/>
        </p:nvPicPr>
        <p:blipFill>
          <a:blip r:embed="rId2"/>
          <a:stretch>
            <a:fillRect/>
          </a:stretch>
        </p:blipFill>
        <p:spPr>
          <a:xfrm>
            <a:off x="6627536" y="1737360"/>
            <a:ext cx="5324475" cy="4581525"/>
          </a:xfrm>
          <a:prstGeom prst="rect">
            <a:avLst/>
          </a:prstGeom>
        </p:spPr>
      </p:pic>
      <p:pic>
        <p:nvPicPr>
          <p:cNvPr id="9" name="Picture 8">
            <a:extLst>
              <a:ext uri="{FF2B5EF4-FFF2-40B4-BE49-F238E27FC236}">
                <a16:creationId xmlns:a16="http://schemas.microsoft.com/office/drawing/2014/main" id="{0F637090-02C3-19B1-D732-15E8E62440EB}"/>
              </a:ext>
            </a:extLst>
          </p:cNvPr>
          <p:cNvPicPr>
            <a:picLocks noChangeAspect="1"/>
          </p:cNvPicPr>
          <p:nvPr/>
        </p:nvPicPr>
        <p:blipFill>
          <a:blip r:embed="rId3"/>
          <a:stretch>
            <a:fillRect/>
          </a:stretch>
        </p:blipFill>
        <p:spPr>
          <a:xfrm>
            <a:off x="397566" y="2279374"/>
            <a:ext cx="6331098" cy="3816625"/>
          </a:xfrm>
          <a:prstGeom prst="rect">
            <a:avLst/>
          </a:prstGeom>
        </p:spPr>
      </p:pic>
    </p:spTree>
    <p:extLst>
      <p:ext uri="{BB962C8B-B14F-4D97-AF65-F5344CB8AC3E}">
        <p14:creationId xmlns:p14="http://schemas.microsoft.com/office/powerpoint/2010/main" val="5064938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96040-F21D-AD8A-9F05-E115CC9AED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1C498D-E51C-7928-46F7-F47B8D039BB0}"/>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Deep</a:t>
            </a:r>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 Learning Models</a:t>
            </a:r>
            <a:endParaRPr lang="en-IN" dirty="0"/>
          </a:p>
        </p:txBody>
      </p:sp>
      <p:sp>
        <p:nvSpPr>
          <p:cNvPr id="3" name="Content Placeholder 2">
            <a:extLst>
              <a:ext uri="{FF2B5EF4-FFF2-40B4-BE49-F238E27FC236}">
                <a16:creationId xmlns:a16="http://schemas.microsoft.com/office/drawing/2014/main" id="{54A8A7B9-629B-F8A1-AAAD-B4BA9EA91AD3}"/>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Times New Roman" panose="02020603050405020304" pitchFamily="18" charset="0"/>
                <a:cs typeface="Times New Roman" panose="02020603050405020304" pitchFamily="18" charset="0"/>
              </a:rPr>
              <a:t>1</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LSTM:</a:t>
            </a:r>
          </a:p>
          <a:p>
            <a:endParaRPr lang="en-IN" dirty="0"/>
          </a:p>
        </p:txBody>
      </p:sp>
      <p:pic>
        <p:nvPicPr>
          <p:cNvPr id="6" name="Picture 5">
            <a:extLst>
              <a:ext uri="{FF2B5EF4-FFF2-40B4-BE49-F238E27FC236}">
                <a16:creationId xmlns:a16="http://schemas.microsoft.com/office/drawing/2014/main" id="{CD0C0317-2F22-6956-D2C6-8529F6E97189}"/>
              </a:ext>
            </a:extLst>
          </p:cNvPr>
          <p:cNvPicPr>
            <a:picLocks noChangeAspect="1"/>
          </p:cNvPicPr>
          <p:nvPr/>
        </p:nvPicPr>
        <p:blipFill>
          <a:blip r:embed="rId2"/>
          <a:stretch>
            <a:fillRect/>
          </a:stretch>
        </p:blipFill>
        <p:spPr>
          <a:xfrm>
            <a:off x="923511" y="2234566"/>
            <a:ext cx="4205079" cy="3198825"/>
          </a:xfrm>
          <a:prstGeom prst="rect">
            <a:avLst/>
          </a:prstGeom>
        </p:spPr>
      </p:pic>
      <p:pic>
        <p:nvPicPr>
          <p:cNvPr id="8" name="Picture 7">
            <a:extLst>
              <a:ext uri="{FF2B5EF4-FFF2-40B4-BE49-F238E27FC236}">
                <a16:creationId xmlns:a16="http://schemas.microsoft.com/office/drawing/2014/main" id="{1F810892-CCC9-A8CA-D3E1-552A2A16251F}"/>
              </a:ext>
            </a:extLst>
          </p:cNvPr>
          <p:cNvPicPr>
            <a:picLocks noChangeAspect="1"/>
          </p:cNvPicPr>
          <p:nvPr/>
        </p:nvPicPr>
        <p:blipFill>
          <a:blip r:embed="rId3"/>
          <a:stretch>
            <a:fillRect/>
          </a:stretch>
        </p:blipFill>
        <p:spPr>
          <a:xfrm>
            <a:off x="5612710" y="2040835"/>
            <a:ext cx="4472194" cy="3392555"/>
          </a:xfrm>
          <a:prstGeom prst="rect">
            <a:avLst/>
          </a:prstGeom>
        </p:spPr>
      </p:pic>
      <p:sp>
        <p:nvSpPr>
          <p:cNvPr id="9" name="TextBox 8">
            <a:extLst>
              <a:ext uri="{FF2B5EF4-FFF2-40B4-BE49-F238E27FC236}">
                <a16:creationId xmlns:a16="http://schemas.microsoft.com/office/drawing/2014/main" id="{30758AF9-C899-09EC-1CE1-C6A53E76784F}"/>
              </a:ext>
            </a:extLst>
          </p:cNvPr>
          <p:cNvSpPr txBox="1"/>
          <p:nvPr/>
        </p:nvSpPr>
        <p:spPr>
          <a:xfrm>
            <a:off x="4479235" y="5869094"/>
            <a:ext cx="2612638" cy="369332"/>
          </a:xfrm>
          <a:prstGeom prst="rect">
            <a:avLst/>
          </a:prstGeom>
          <a:noFill/>
        </p:spPr>
        <p:txBody>
          <a:bodyPr wrap="none" rtlCol="0">
            <a:spAutoFit/>
          </a:bodyPr>
          <a:lstStyle/>
          <a:p>
            <a:r>
              <a:rPr lang="en-US" u="sng" dirty="0">
                <a:latin typeface="Times New Roman" panose="02020603050405020304" pitchFamily="18" charset="0"/>
                <a:cs typeface="Times New Roman" panose="02020603050405020304" pitchFamily="18" charset="0"/>
              </a:rPr>
              <a:t>Without Hyper Parameter</a:t>
            </a:r>
            <a:endParaRPr lang="en-IN"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29470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C3033-BB85-DD25-0881-5D170E3CD1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F8DD56-5F90-60B0-384A-1994E6732215}"/>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Deep</a:t>
            </a:r>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 Learning Models</a:t>
            </a:r>
            <a:endParaRPr lang="en-IN" dirty="0"/>
          </a:p>
        </p:txBody>
      </p:sp>
      <p:sp>
        <p:nvSpPr>
          <p:cNvPr id="3" name="Content Placeholder 2">
            <a:extLst>
              <a:ext uri="{FF2B5EF4-FFF2-40B4-BE49-F238E27FC236}">
                <a16:creationId xmlns:a16="http://schemas.microsoft.com/office/drawing/2014/main" id="{497B80BB-09BF-5CB7-F8D4-BDEBE7E294D6}"/>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Times New Roman" panose="02020603050405020304" pitchFamily="18" charset="0"/>
                <a:cs typeface="Times New Roman" panose="02020603050405020304" pitchFamily="18" charset="0"/>
              </a:rPr>
              <a:t>1</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LSTM:</a:t>
            </a:r>
          </a:p>
          <a:p>
            <a:endParaRPr lang="en-IN" dirty="0"/>
          </a:p>
        </p:txBody>
      </p:sp>
      <p:sp>
        <p:nvSpPr>
          <p:cNvPr id="9" name="TextBox 8">
            <a:extLst>
              <a:ext uri="{FF2B5EF4-FFF2-40B4-BE49-F238E27FC236}">
                <a16:creationId xmlns:a16="http://schemas.microsoft.com/office/drawing/2014/main" id="{382CDC39-40A5-D7C9-1806-609CB9305F9C}"/>
              </a:ext>
            </a:extLst>
          </p:cNvPr>
          <p:cNvSpPr txBox="1"/>
          <p:nvPr/>
        </p:nvSpPr>
        <p:spPr>
          <a:xfrm>
            <a:off x="4479235" y="5869094"/>
            <a:ext cx="2265748" cy="369332"/>
          </a:xfrm>
          <a:prstGeom prst="rect">
            <a:avLst/>
          </a:prstGeom>
          <a:noFill/>
        </p:spPr>
        <p:txBody>
          <a:bodyPr wrap="none" rtlCol="0">
            <a:spAutoFit/>
          </a:bodyPr>
          <a:lstStyle/>
          <a:p>
            <a:r>
              <a:rPr lang="en-US" u="sng" dirty="0">
                <a:latin typeface="Times New Roman" panose="02020603050405020304" pitchFamily="18" charset="0"/>
                <a:cs typeface="Times New Roman" panose="02020603050405020304" pitchFamily="18" charset="0"/>
              </a:rPr>
              <a:t>With Hyper Parameter</a:t>
            </a:r>
            <a:endParaRPr lang="en-IN"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FC569C0-02DA-9473-341E-6ACAF02019C0}"/>
              </a:ext>
            </a:extLst>
          </p:cNvPr>
          <p:cNvPicPr>
            <a:picLocks noChangeAspect="1"/>
          </p:cNvPicPr>
          <p:nvPr/>
        </p:nvPicPr>
        <p:blipFill>
          <a:blip r:embed="rId2"/>
          <a:stretch>
            <a:fillRect/>
          </a:stretch>
        </p:blipFill>
        <p:spPr>
          <a:xfrm>
            <a:off x="937798" y="2275024"/>
            <a:ext cx="4230550" cy="3422677"/>
          </a:xfrm>
          <a:prstGeom prst="rect">
            <a:avLst/>
          </a:prstGeom>
        </p:spPr>
      </p:pic>
      <p:pic>
        <p:nvPicPr>
          <p:cNvPr id="10" name="Picture 9">
            <a:extLst>
              <a:ext uri="{FF2B5EF4-FFF2-40B4-BE49-F238E27FC236}">
                <a16:creationId xmlns:a16="http://schemas.microsoft.com/office/drawing/2014/main" id="{7B231AFB-19B6-993B-F214-C4DBF4B8AB2F}"/>
              </a:ext>
            </a:extLst>
          </p:cNvPr>
          <p:cNvPicPr>
            <a:picLocks noChangeAspect="1"/>
          </p:cNvPicPr>
          <p:nvPr/>
        </p:nvPicPr>
        <p:blipFill>
          <a:blip r:embed="rId3"/>
          <a:stretch>
            <a:fillRect/>
          </a:stretch>
        </p:blipFill>
        <p:spPr>
          <a:xfrm>
            <a:off x="5378997" y="1967117"/>
            <a:ext cx="4699314" cy="3559039"/>
          </a:xfrm>
          <a:prstGeom prst="rect">
            <a:avLst/>
          </a:prstGeom>
        </p:spPr>
      </p:pic>
    </p:spTree>
    <p:extLst>
      <p:ext uri="{BB962C8B-B14F-4D97-AF65-F5344CB8AC3E}">
        <p14:creationId xmlns:p14="http://schemas.microsoft.com/office/powerpoint/2010/main" val="8016139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6E05C-96C6-7E22-5372-82CD84FE77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21179C-172C-9DD6-FED4-19FF2FC0DAA6}"/>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Deep</a:t>
            </a:r>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 Learning Models</a:t>
            </a:r>
            <a:endParaRPr lang="en-IN" dirty="0"/>
          </a:p>
        </p:txBody>
      </p:sp>
      <p:sp>
        <p:nvSpPr>
          <p:cNvPr id="3" name="Content Placeholder 2">
            <a:extLst>
              <a:ext uri="{FF2B5EF4-FFF2-40B4-BE49-F238E27FC236}">
                <a16:creationId xmlns:a16="http://schemas.microsoft.com/office/drawing/2014/main" id="{1F366FF6-F17C-9823-9511-576752C8C3DA}"/>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Times New Roman" panose="02020603050405020304" pitchFamily="18" charset="0"/>
                <a:cs typeface="Times New Roman" panose="02020603050405020304" pitchFamily="18" charset="0"/>
              </a:rPr>
              <a:t>1</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LSTM:</a:t>
            </a:r>
          </a:p>
          <a:p>
            <a:endParaRPr lang="en-IN" dirty="0"/>
          </a:p>
        </p:txBody>
      </p:sp>
      <p:sp>
        <p:nvSpPr>
          <p:cNvPr id="9" name="TextBox 8">
            <a:extLst>
              <a:ext uri="{FF2B5EF4-FFF2-40B4-BE49-F238E27FC236}">
                <a16:creationId xmlns:a16="http://schemas.microsoft.com/office/drawing/2014/main" id="{E37293BB-1346-A43D-C715-965E336003D6}"/>
              </a:ext>
            </a:extLst>
          </p:cNvPr>
          <p:cNvSpPr txBox="1"/>
          <p:nvPr/>
        </p:nvSpPr>
        <p:spPr>
          <a:xfrm>
            <a:off x="4479235" y="5869094"/>
            <a:ext cx="2913362" cy="369332"/>
          </a:xfrm>
          <a:prstGeom prst="rect">
            <a:avLst/>
          </a:prstGeom>
          <a:noFill/>
        </p:spPr>
        <p:txBody>
          <a:bodyPr wrap="none" rtlCol="0">
            <a:spAutoFit/>
          </a:bodyPr>
          <a:lstStyle/>
          <a:p>
            <a:r>
              <a:rPr lang="en-US" u="sng" dirty="0">
                <a:latin typeface="Times New Roman" panose="02020603050405020304" pitchFamily="18" charset="0"/>
                <a:cs typeface="Times New Roman" panose="02020603050405020304" pitchFamily="18" charset="0"/>
              </a:rPr>
              <a:t>With Hyper Parameter tuning</a:t>
            </a:r>
            <a:endParaRPr lang="en-IN" u="sng"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A3F228CF-F1BB-6883-4EF7-055A84D7C531}"/>
              </a:ext>
            </a:extLst>
          </p:cNvPr>
          <p:cNvGraphicFramePr>
            <a:graphicFrameLocks noGrp="1"/>
          </p:cNvGraphicFramePr>
          <p:nvPr>
            <p:extLst>
              <p:ext uri="{D42A27DB-BD31-4B8C-83A1-F6EECF244321}">
                <p14:modId xmlns:p14="http://schemas.microsoft.com/office/powerpoint/2010/main" val="1793554912"/>
              </p:ext>
            </p:extLst>
          </p:nvPr>
        </p:nvGraphicFramePr>
        <p:xfrm>
          <a:off x="2809461" y="2077145"/>
          <a:ext cx="6586330" cy="3683569"/>
        </p:xfrm>
        <a:graphic>
          <a:graphicData uri="http://schemas.openxmlformats.org/drawingml/2006/table">
            <a:tbl>
              <a:tblPr firstRow="1" firstCol="1" bandRow="1">
                <a:tableStyleId>{5C22544A-7EE6-4342-B048-85BDC9FD1C3A}</a:tableStyleId>
              </a:tblPr>
              <a:tblGrid>
                <a:gridCol w="588066">
                  <a:extLst>
                    <a:ext uri="{9D8B030D-6E8A-4147-A177-3AD203B41FA5}">
                      <a16:colId xmlns:a16="http://schemas.microsoft.com/office/drawing/2014/main" val="4111799060"/>
                    </a:ext>
                  </a:extLst>
                </a:gridCol>
                <a:gridCol w="4865235">
                  <a:extLst>
                    <a:ext uri="{9D8B030D-6E8A-4147-A177-3AD203B41FA5}">
                      <a16:colId xmlns:a16="http://schemas.microsoft.com/office/drawing/2014/main" val="2367207822"/>
                    </a:ext>
                  </a:extLst>
                </a:gridCol>
                <a:gridCol w="1133029">
                  <a:extLst>
                    <a:ext uri="{9D8B030D-6E8A-4147-A177-3AD203B41FA5}">
                      <a16:colId xmlns:a16="http://schemas.microsoft.com/office/drawing/2014/main" val="2593334814"/>
                    </a:ext>
                  </a:extLst>
                </a:gridCol>
              </a:tblGrid>
              <a:tr h="393824">
                <a:tc>
                  <a:txBody>
                    <a:bodyPr/>
                    <a:lstStyle/>
                    <a:p>
                      <a:pPr algn="ctr">
                        <a:lnSpc>
                          <a:spcPct val="107000"/>
                        </a:lnSpc>
                        <a:spcAft>
                          <a:spcPts val="800"/>
                        </a:spcAft>
                      </a:pPr>
                      <a:r>
                        <a:rPr lang="en-IN" sz="1200" kern="100">
                          <a:effectLst/>
                        </a:rPr>
                        <a:t>Sr. No.</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Parameters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Value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78427998"/>
                  </a:ext>
                </a:extLst>
              </a:tr>
              <a:tr h="192469">
                <a:tc>
                  <a:txBody>
                    <a:bodyPr/>
                    <a:lstStyle/>
                    <a:p>
                      <a:pPr algn="ctr">
                        <a:lnSpc>
                          <a:spcPct val="107000"/>
                        </a:lnSpc>
                        <a:spcAft>
                          <a:spcPts val="800"/>
                        </a:spcAft>
                      </a:pPr>
                      <a:r>
                        <a:rPr lang="en-IN" sz="1200" kern="100">
                          <a:effectLst/>
                        </a:rPr>
                        <a:t>1</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Epochs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10</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7740363"/>
                  </a:ext>
                </a:extLst>
              </a:tr>
              <a:tr h="192469">
                <a:tc>
                  <a:txBody>
                    <a:bodyPr/>
                    <a:lstStyle/>
                    <a:p>
                      <a:pPr algn="ctr">
                        <a:lnSpc>
                          <a:spcPct val="107000"/>
                        </a:lnSpc>
                        <a:spcAft>
                          <a:spcPts val="800"/>
                        </a:spcAft>
                      </a:pPr>
                      <a:r>
                        <a:rPr lang="en-IN" sz="1200" kern="100">
                          <a:effectLst/>
                        </a:rPr>
                        <a:t>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Accuracy</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94.21%</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65212979"/>
                  </a:ext>
                </a:extLst>
              </a:tr>
              <a:tr h="192469">
                <a:tc>
                  <a:txBody>
                    <a:bodyPr/>
                    <a:lstStyle/>
                    <a:p>
                      <a:pPr algn="ctr">
                        <a:lnSpc>
                          <a:spcPct val="107000"/>
                        </a:lnSpc>
                        <a:spcAft>
                          <a:spcPts val="800"/>
                        </a:spcAft>
                      </a:pPr>
                      <a:r>
                        <a:rPr lang="en-IN" sz="1200" kern="100">
                          <a:effectLst/>
                        </a:rPr>
                        <a:t>3</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Training Loss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0.0228</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16692740"/>
                  </a:ext>
                </a:extLst>
              </a:tr>
              <a:tr h="192469">
                <a:tc>
                  <a:txBody>
                    <a:bodyPr/>
                    <a:lstStyle/>
                    <a:p>
                      <a:pPr algn="ctr">
                        <a:lnSpc>
                          <a:spcPct val="107000"/>
                        </a:lnSpc>
                        <a:spcAft>
                          <a:spcPts val="800"/>
                        </a:spcAft>
                      </a:pPr>
                      <a:r>
                        <a:rPr lang="en-IN" sz="1200" kern="100">
                          <a:effectLst/>
                        </a:rPr>
                        <a:t>4</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Validation Accuracy</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98.28%</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29538264"/>
                  </a:ext>
                </a:extLst>
              </a:tr>
              <a:tr h="192469">
                <a:tc>
                  <a:txBody>
                    <a:bodyPr/>
                    <a:lstStyle/>
                    <a:p>
                      <a:pPr algn="ctr">
                        <a:lnSpc>
                          <a:spcPct val="107000"/>
                        </a:lnSpc>
                        <a:spcAft>
                          <a:spcPts val="800"/>
                        </a:spcAft>
                      </a:pPr>
                      <a:r>
                        <a:rPr lang="en-IN" sz="1200" kern="100">
                          <a:effectLst/>
                        </a:rPr>
                        <a:t>5</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Validation Loss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0.0597</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59249093"/>
                  </a:ext>
                </a:extLst>
              </a:tr>
              <a:tr h="192469">
                <a:tc>
                  <a:txBody>
                    <a:bodyPr/>
                    <a:lstStyle/>
                    <a:p>
                      <a:pPr algn="ctr">
                        <a:lnSpc>
                          <a:spcPct val="107000"/>
                        </a:lnSpc>
                        <a:spcAft>
                          <a:spcPts val="800"/>
                        </a:spcAft>
                      </a:pPr>
                      <a:r>
                        <a:rPr lang="en-IN" sz="1200" kern="100">
                          <a:effectLst/>
                        </a:rPr>
                        <a:t>6</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Testing Accuracy</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91.3275%</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29408344"/>
                  </a:ext>
                </a:extLst>
              </a:tr>
              <a:tr h="192469">
                <a:tc>
                  <a:txBody>
                    <a:bodyPr/>
                    <a:lstStyle/>
                    <a:p>
                      <a:pPr algn="ctr">
                        <a:lnSpc>
                          <a:spcPct val="107000"/>
                        </a:lnSpc>
                        <a:spcAft>
                          <a:spcPts val="800"/>
                        </a:spcAft>
                      </a:pPr>
                      <a:r>
                        <a:rPr lang="en-IN" sz="1200" kern="100">
                          <a:effectLst/>
                        </a:rPr>
                        <a:t>7</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Batch Size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32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9751644"/>
                  </a:ext>
                </a:extLst>
              </a:tr>
              <a:tr h="393824">
                <a:tc>
                  <a:txBody>
                    <a:bodyPr/>
                    <a:lstStyle/>
                    <a:p>
                      <a:pPr algn="ctr">
                        <a:lnSpc>
                          <a:spcPct val="107000"/>
                        </a:lnSpc>
                        <a:spcAft>
                          <a:spcPts val="800"/>
                        </a:spcAft>
                      </a:pPr>
                      <a:r>
                        <a:rPr lang="en-IN" sz="1200" kern="100">
                          <a:effectLst/>
                        </a:rPr>
                        <a:t>8</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Loss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binary_crossentropy</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9871260"/>
                  </a:ext>
                </a:extLst>
              </a:tr>
              <a:tr h="192469">
                <a:tc>
                  <a:txBody>
                    <a:bodyPr/>
                    <a:lstStyle/>
                    <a:p>
                      <a:pPr algn="ctr">
                        <a:lnSpc>
                          <a:spcPct val="107000"/>
                        </a:lnSpc>
                        <a:spcAft>
                          <a:spcPts val="800"/>
                        </a:spcAft>
                      </a:pPr>
                      <a:r>
                        <a:rPr lang="en-IN" sz="1200" kern="100">
                          <a:effectLst/>
                        </a:rPr>
                        <a:t>9</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Optimizer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adam</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647311"/>
                  </a:ext>
                </a:extLst>
              </a:tr>
              <a:tr h="192469">
                <a:tc>
                  <a:txBody>
                    <a:bodyPr/>
                    <a:lstStyle/>
                    <a:p>
                      <a:pPr algn="ctr">
                        <a:lnSpc>
                          <a:spcPct val="107000"/>
                        </a:lnSpc>
                        <a:spcAft>
                          <a:spcPts val="800"/>
                        </a:spcAft>
                      </a:pPr>
                      <a:r>
                        <a:rPr lang="en-IN" sz="1200" kern="100">
                          <a:effectLst/>
                        </a:rPr>
                        <a:t>10</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Activation Function</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Sigmoid</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30857846"/>
                  </a:ext>
                </a:extLst>
              </a:tr>
              <a:tr h="192469">
                <a:tc>
                  <a:txBody>
                    <a:bodyPr/>
                    <a:lstStyle/>
                    <a:p>
                      <a:pPr algn="ctr">
                        <a:lnSpc>
                          <a:spcPct val="107000"/>
                        </a:lnSpc>
                        <a:spcAft>
                          <a:spcPts val="800"/>
                        </a:spcAft>
                      </a:pPr>
                      <a:r>
                        <a:rPr lang="en-IN" sz="1200" kern="100">
                          <a:effectLst/>
                        </a:rPr>
                        <a:t>11</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LSTM Unit</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100</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61857773"/>
                  </a:ext>
                </a:extLst>
              </a:tr>
              <a:tr h="192469">
                <a:tc>
                  <a:txBody>
                    <a:bodyPr/>
                    <a:lstStyle/>
                    <a:p>
                      <a:pPr algn="ctr">
                        <a:lnSpc>
                          <a:spcPct val="107000"/>
                        </a:lnSpc>
                        <a:spcAft>
                          <a:spcPts val="800"/>
                        </a:spcAft>
                      </a:pPr>
                      <a:r>
                        <a:rPr lang="en-IN" sz="1200" kern="100">
                          <a:effectLst/>
                        </a:rPr>
                        <a:t>12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Learning rate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0.001</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26840134"/>
                  </a:ext>
                </a:extLst>
              </a:tr>
              <a:tr h="192469">
                <a:tc>
                  <a:txBody>
                    <a:bodyPr/>
                    <a:lstStyle/>
                    <a:p>
                      <a:pPr algn="ctr">
                        <a:lnSpc>
                          <a:spcPct val="107000"/>
                        </a:lnSpc>
                        <a:spcAft>
                          <a:spcPts val="800"/>
                        </a:spcAft>
                      </a:pPr>
                      <a:r>
                        <a:rPr lang="en-IN" sz="1200" kern="100">
                          <a:effectLst/>
                        </a:rPr>
                        <a:t>13</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Test size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0.2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36035371"/>
                  </a:ext>
                </a:extLst>
              </a:tr>
              <a:tr h="393824">
                <a:tc>
                  <a:txBody>
                    <a:bodyPr/>
                    <a:lstStyle/>
                    <a:p>
                      <a:pPr algn="ctr">
                        <a:lnSpc>
                          <a:spcPct val="107000"/>
                        </a:lnSpc>
                        <a:spcAft>
                          <a:spcPts val="800"/>
                        </a:spcAft>
                      </a:pPr>
                      <a:r>
                        <a:rPr lang="en-IN" sz="1200" kern="100">
                          <a:effectLst/>
                        </a:rPr>
                        <a:t>14</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Precision, recall, f1-score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0.98,0.98,0.98</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81672276"/>
                  </a:ext>
                </a:extLst>
              </a:tr>
              <a:tr h="192469">
                <a:tc>
                  <a:txBody>
                    <a:bodyPr/>
                    <a:lstStyle/>
                    <a:p>
                      <a:pPr algn="ctr">
                        <a:lnSpc>
                          <a:spcPct val="107000"/>
                        </a:lnSpc>
                        <a:spcAft>
                          <a:spcPts val="800"/>
                        </a:spcAft>
                      </a:pPr>
                      <a:r>
                        <a:rPr lang="en-IN" sz="1200" kern="100">
                          <a:effectLst/>
                        </a:rPr>
                        <a:t>15</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LSTM Units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100</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2090811"/>
                  </a:ext>
                </a:extLst>
              </a:tr>
            </a:tbl>
          </a:graphicData>
        </a:graphic>
      </p:graphicFrame>
    </p:spTree>
    <p:extLst>
      <p:ext uri="{BB962C8B-B14F-4D97-AF65-F5344CB8AC3E}">
        <p14:creationId xmlns:p14="http://schemas.microsoft.com/office/powerpoint/2010/main" val="24827580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42BA6-1C4F-0AA8-E986-503733E1ED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7BA3B8-7CCA-D19F-ECB4-98131D10AFF9}"/>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Deep</a:t>
            </a:r>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 Learning Models</a:t>
            </a:r>
            <a:endParaRPr lang="en-IN" dirty="0"/>
          </a:p>
        </p:txBody>
      </p:sp>
      <p:sp>
        <p:nvSpPr>
          <p:cNvPr id="3" name="Content Placeholder 2">
            <a:extLst>
              <a:ext uri="{FF2B5EF4-FFF2-40B4-BE49-F238E27FC236}">
                <a16:creationId xmlns:a16="http://schemas.microsoft.com/office/drawing/2014/main" id="{18E4DB5C-D6BC-8F1A-6FFD-5823AF8ABBA7}"/>
              </a:ext>
            </a:extLst>
          </p:cNvPr>
          <p:cNvSpPr>
            <a:spLocks noGrp="1"/>
          </p:cNvSpPr>
          <p:nvPr>
            <p:ph idx="1"/>
          </p:nvPr>
        </p:nvSpPr>
        <p:spPr>
          <a:xfrm>
            <a:off x="1097280" y="1845733"/>
            <a:ext cx="10058400" cy="4488805"/>
          </a:xfrm>
        </p:spPr>
        <p:txBody>
          <a:bodyPr>
            <a:normAutofit/>
          </a:body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Why did we use LSTM?</a:t>
            </a:r>
          </a:p>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endParaRPr>
          </a:p>
          <a:p>
            <a:pPr algn="just">
              <a:buClr>
                <a:srgbClr val="E48312"/>
              </a:buClr>
              <a:buFont typeface="Arial" panose="020B0604020202020204" pitchFamily="34" charset="0"/>
              <a:buChar char="•"/>
              <a:defRPr/>
            </a:pPr>
            <a:r>
              <a:rPr lang="en-US" sz="1900" b="0" i="0" dirty="0">
                <a:solidFill>
                  <a:srgbClr val="4D5156"/>
                </a:solidFill>
                <a:effectLst/>
                <a:latin typeface="Times New Roman" panose="02020603050405020304" pitchFamily="18" charset="0"/>
                <a:cs typeface="Times New Roman" panose="02020603050405020304" pitchFamily="18" charset="0"/>
              </a:rPr>
              <a:t>The intuition behind the LSTM architecture is to </a:t>
            </a:r>
            <a:r>
              <a:rPr lang="en-US" sz="1900" b="0" i="0" dirty="0">
                <a:solidFill>
                  <a:srgbClr val="040C28"/>
                </a:solidFill>
                <a:effectLst/>
                <a:latin typeface="Times New Roman" panose="02020603050405020304" pitchFamily="18" charset="0"/>
                <a:cs typeface="Times New Roman" panose="02020603050405020304" pitchFamily="18" charset="0"/>
              </a:rPr>
              <a:t>create an additional module in a neural network that learns when to remember and when to forget pertinent information</a:t>
            </a:r>
            <a:r>
              <a:rPr lang="en-US" sz="1900" b="0" i="0" dirty="0">
                <a:solidFill>
                  <a:srgbClr val="4D5156"/>
                </a:solidFill>
                <a:effectLst/>
                <a:latin typeface="Times New Roman" panose="02020603050405020304" pitchFamily="18" charset="0"/>
                <a:cs typeface="Times New Roman" panose="02020603050405020304" pitchFamily="18" charset="0"/>
              </a:rPr>
              <a:t>. In other words, the network effectively learns which information might be needed later on in a sequence and when that information is no longer needed.</a:t>
            </a:r>
            <a:endParaRPr kumimoji="0" lang="en-IN" sz="19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en-US" sz="1800" dirty="0">
                <a:latin typeface="Times New Roman" panose="02020603050405020304" pitchFamily="18" charset="0"/>
                <a:cs typeface="Times New Roman" panose="02020603050405020304" pitchFamily="18" charset="0"/>
              </a:rPr>
              <a:t>LSTMs can learn </a:t>
            </a:r>
            <a:r>
              <a:rPr lang="en-US" sz="1800" b="1" dirty="0">
                <a:latin typeface="Times New Roman" panose="02020603050405020304" pitchFamily="18" charset="0"/>
                <a:cs typeface="Times New Roman" panose="02020603050405020304" pitchFamily="18" charset="0"/>
              </a:rPr>
              <a:t>complex representations of the data</a:t>
            </a:r>
            <a:r>
              <a:rPr lang="en-US" sz="1800" dirty="0">
                <a:latin typeface="Times New Roman" panose="02020603050405020304" pitchFamily="18" charset="0"/>
                <a:cs typeface="Times New Roman" panose="02020603050405020304" pitchFamily="18" charset="0"/>
              </a:rPr>
              <a:t> by capturing long-term dependencies, which might be beneficial if the relationships between features and heart attack risk are inherently sequential or involve time-lagged effects. However, carefully assess the interpretability and generalizability of these learned features, especially with limited data.</a:t>
            </a:r>
          </a:p>
          <a:p>
            <a:pPr marL="0" marR="0" lvl="0" indent="0" algn="just" defTabSz="914400" rtl="0" eaLnBrk="0" fontAlgn="base" latinLnBrk="0" hangingPunct="0">
              <a:lnSpc>
                <a:spcPct val="100000"/>
              </a:lnSpc>
              <a:spcBef>
                <a:spcPct val="0"/>
              </a:spcBef>
              <a:spcAft>
                <a:spcPct val="0"/>
              </a:spcAft>
              <a:buClrTx/>
              <a:buSzTx/>
              <a:buFontTx/>
              <a:buChar char="•"/>
              <a:tabLst/>
            </a:pPr>
            <a:endParaRPr lang="en-US" sz="1800"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LSTMs can model dynamic changes in patient data over time, which could be useful if the dataset includes longitudinal measurements or if the risk of heart attack evolves over time. Ensure the data captures such dynamics and that the model is robust to potential inconsistencies or missing values in the sequences.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gn="just">
              <a:buNone/>
            </a:pPr>
            <a:endParaRPr lang="en-US" dirty="0"/>
          </a:p>
          <a:p>
            <a:pPr algn="just"/>
            <a:endParaRPr lang="en-US" dirty="0"/>
          </a:p>
        </p:txBody>
      </p:sp>
    </p:spTree>
    <p:extLst>
      <p:ext uri="{BB962C8B-B14F-4D97-AF65-F5344CB8AC3E}">
        <p14:creationId xmlns:p14="http://schemas.microsoft.com/office/powerpoint/2010/main" val="18856784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00AAA-1E5F-0F36-221D-23072B0DD6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4FCC2F-9A38-00C7-7867-A1671DC316C9}"/>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Deep</a:t>
            </a:r>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 Learning Models</a:t>
            </a:r>
            <a:endParaRPr lang="en-IN" dirty="0"/>
          </a:p>
        </p:txBody>
      </p:sp>
      <p:sp>
        <p:nvSpPr>
          <p:cNvPr id="3" name="Content Placeholder 2">
            <a:extLst>
              <a:ext uri="{FF2B5EF4-FFF2-40B4-BE49-F238E27FC236}">
                <a16:creationId xmlns:a16="http://schemas.microsoft.com/office/drawing/2014/main" id="{52CF1281-9172-347B-25F4-A527E8FA4AF0}"/>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 </a:t>
            </a:r>
            <a:r>
              <a:rPr lang="en-US" sz="2400" u="sng" dirty="0">
                <a:solidFill>
                  <a:prstClr val="black"/>
                </a:solidFill>
                <a:latin typeface="Times New Roman" panose="02020603050405020304" pitchFamily="18" charset="0"/>
                <a:cs typeface="Times New Roman" panose="02020603050405020304" pitchFamily="18" charset="0"/>
              </a:rPr>
              <a:t>GRU</a:t>
            </a:r>
            <a:r>
              <a:rPr kumimoji="0" lang="en-US" sz="2400" b="0"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endParaRPr lang="en-IN" dirty="0"/>
          </a:p>
        </p:txBody>
      </p:sp>
      <p:pic>
        <p:nvPicPr>
          <p:cNvPr id="4" name="Picture 3">
            <a:extLst>
              <a:ext uri="{FF2B5EF4-FFF2-40B4-BE49-F238E27FC236}">
                <a16:creationId xmlns:a16="http://schemas.microsoft.com/office/drawing/2014/main" id="{A8F53EF1-24E2-8840-B200-7C37C6C80AE1}"/>
              </a:ext>
            </a:extLst>
          </p:cNvPr>
          <p:cNvPicPr>
            <a:picLocks noChangeAspect="1"/>
          </p:cNvPicPr>
          <p:nvPr/>
        </p:nvPicPr>
        <p:blipFill>
          <a:blip r:embed="rId2"/>
          <a:stretch>
            <a:fillRect/>
          </a:stretch>
        </p:blipFill>
        <p:spPr>
          <a:xfrm>
            <a:off x="1097280" y="2309784"/>
            <a:ext cx="4599603" cy="3855223"/>
          </a:xfrm>
          <a:prstGeom prst="rect">
            <a:avLst/>
          </a:prstGeom>
        </p:spPr>
      </p:pic>
      <p:pic>
        <p:nvPicPr>
          <p:cNvPr id="7" name="Picture 6">
            <a:extLst>
              <a:ext uri="{FF2B5EF4-FFF2-40B4-BE49-F238E27FC236}">
                <a16:creationId xmlns:a16="http://schemas.microsoft.com/office/drawing/2014/main" id="{1E4C984C-A7C8-65EF-113E-7574363C164F}"/>
              </a:ext>
            </a:extLst>
          </p:cNvPr>
          <p:cNvPicPr>
            <a:picLocks noChangeAspect="1"/>
          </p:cNvPicPr>
          <p:nvPr/>
        </p:nvPicPr>
        <p:blipFill>
          <a:blip r:embed="rId3"/>
          <a:stretch>
            <a:fillRect/>
          </a:stretch>
        </p:blipFill>
        <p:spPr>
          <a:xfrm>
            <a:off x="6430876" y="1978059"/>
            <a:ext cx="4663844" cy="4282811"/>
          </a:xfrm>
          <a:prstGeom prst="rect">
            <a:avLst/>
          </a:prstGeom>
        </p:spPr>
      </p:pic>
    </p:spTree>
    <p:extLst>
      <p:ext uri="{BB962C8B-B14F-4D97-AF65-F5344CB8AC3E}">
        <p14:creationId xmlns:p14="http://schemas.microsoft.com/office/powerpoint/2010/main" val="10939828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C0818-8256-C98A-8ED5-1E694D2F50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8ED329-AC2C-8BD3-54C2-361F122F759B}"/>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Deep</a:t>
            </a:r>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 Learning Models</a:t>
            </a:r>
            <a:endParaRPr lang="en-IN" dirty="0"/>
          </a:p>
        </p:txBody>
      </p:sp>
      <p:sp>
        <p:nvSpPr>
          <p:cNvPr id="3" name="Content Placeholder 2">
            <a:extLst>
              <a:ext uri="{FF2B5EF4-FFF2-40B4-BE49-F238E27FC236}">
                <a16:creationId xmlns:a16="http://schemas.microsoft.com/office/drawing/2014/main" id="{E2853795-8AE5-3366-B188-B7D1869EFC56}"/>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 </a:t>
            </a:r>
            <a:r>
              <a:rPr lang="en-US" sz="2400" u="sng" dirty="0">
                <a:solidFill>
                  <a:prstClr val="black"/>
                </a:solidFill>
                <a:latin typeface="Times New Roman" panose="02020603050405020304" pitchFamily="18" charset="0"/>
                <a:cs typeface="Times New Roman" panose="02020603050405020304" pitchFamily="18" charset="0"/>
              </a:rPr>
              <a:t>GRU</a:t>
            </a:r>
            <a:r>
              <a:rPr kumimoji="0" lang="en-US" sz="2400" b="0"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endParaRPr lang="en-IN" dirty="0"/>
          </a:p>
        </p:txBody>
      </p:sp>
      <p:sp>
        <p:nvSpPr>
          <p:cNvPr id="9" name="TextBox 8">
            <a:extLst>
              <a:ext uri="{FF2B5EF4-FFF2-40B4-BE49-F238E27FC236}">
                <a16:creationId xmlns:a16="http://schemas.microsoft.com/office/drawing/2014/main" id="{1185D8C9-4BB3-C6BC-63CB-AAB6FE2C23C0}"/>
              </a:ext>
            </a:extLst>
          </p:cNvPr>
          <p:cNvSpPr txBox="1"/>
          <p:nvPr/>
        </p:nvSpPr>
        <p:spPr>
          <a:xfrm>
            <a:off x="4479235" y="5869094"/>
            <a:ext cx="2612638" cy="369332"/>
          </a:xfrm>
          <a:prstGeom prst="rect">
            <a:avLst/>
          </a:prstGeom>
          <a:noFill/>
        </p:spPr>
        <p:txBody>
          <a:bodyPr wrap="none" rtlCol="0">
            <a:spAutoFit/>
          </a:bodyPr>
          <a:lstStyle/>
          <a:p>
            <a:r>
              <a:rPr lang="en-US" u="sng" dirty="0">
                <a:latin typeface="Times New Roman" panose="02020603050405020304" pitchFamily="18" charset="0"/>
                <a:cs typeface="Times New Roman" panose="02020603050405020304" pitchFamily="18" charset="0"/>
              </a:rPr>
              <a:t>Without Hyper Parameter</a:t>
            </a:r>
            <a:endParaRPr lang="en-IN"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D1ACFDB-9E6F-E22D-44EB-C0E070591774}"/>
              </a:ext>
            </a:extLst>
          </p:cNvPr>
          <p:cNvPicPr>
            <a:picLocks noChangeAspect="1"/>
          </p:cNvPicPr>
          <p:nvPr/>
        </p:nvPicPr>
        <p:blipFill>
          <a:blip r:embed="rId2"/>
          <a:stretch>
            <a:fillRect/>
          </a:stretch>
        </p:blipFill>
        <p:spPr>
          <a:xfrm>
            <a:off x="1411834" y="2500156"/>
            <a:ext cx="4290756" cy="3014236"/>
          </a:xfrm>
          <a:prstGeom prst="rect">
            <a:avLst/>
          </a:prstGeom>
        </p:spPr>
      </p:pic>
      <p:pic>
        <p:nvPicPr>
          <p:cNvPr id="10" name="Picture 9">
            <a:extLst>
              <a:ext uri="{FF2B5EF4-FFF2-40B4-BE49-F238E27FC236}">
                <a16:creationId xmlns:a16="http://schemas.microsoft.com/office/drawing/2014/main" id="{F68F2D86-738C-D7EB-1D48-D9C86328AF6E}"/>
              </a:ext>
            </a:extLst>
          </p:cNvPr>
          <p:cNvPicPr>
            <a:picLocks noChangeAspect="1"/>
          </p:cNvPicPr>
          <p:nvPr/>
        </p:nvPicPr>
        <p:blipFill>
          <a:blip r:embed="rId3"/>
          <a:stretch>
            <a:fillRect/>
          </a:stretch>
        </p:blipFill>
        <p:spPr>
          <a:xfrm>
            <a:off x="6297063" y="2350296"/>
            <a:ext cx="3956670" cy="3014236"/>
          </a:xfrm>
          <a:prstGeom prst="rect">
            <a:avLst/>
          </a:prstGeom>
        </p:spPr>
      </p:pic>
    </p:spTree>
    <p:extLst>
      <p:ext uri="{BB962C8B-B14F-4D97-AF65-F5344CB8AC3E}">
        <p14:creationId xmlns:p14="http://schemas.microsoft.com/office/powerpoint/2010/main" val="31127350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C075D-7CE2-ACC9-181A-6F3A48CFEC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28B993-3D60-6E6A-F639-97736FA4C069}"/>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Deep</a:t>
            </a:r>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 Learning Models</a:t>
            </a:r>
            <a:endParaRPr lang="en-IN" dirty="0"/>
          </a:p>
        </p:txBody>
      </p:sp>
      <p:sp>
        <p:nvSpPr>
          <p:cNvPr id="3" name="Content Placeholder 2">
            <a:extLst>
              <a:ext uri="{FF2B5EF4-FFF2-40B4-BE49-F238E27FC236}">
                <a16:creationId xmlns:a16="http://schemas.microsoft.com/office/drawing/2014/main" id="{31623897-1B54-30DC-AB4D-D43A15F4AB70}"/>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 </a:t>
            </a:r>
            <a:r>
              <a:rPr lang="en-US" sz="2400" u="sng" dirty="0">
                <a:solidFill>
                  <a:prstClr val="black"/>
                </a:solidFill>
                <a:latin typeface="Times New Roman" panose="02020603050405020304" pitchFamily="18" charset="0"/>
                <a:cs typeface="Times New Roman" panose="02020603050405020304" pitchFamily="18" charset="0"/>
              </a:rPr>
              <a:t>GRU</a:t>
            </a:r>
            <a:r>
              <a:rPr kumimoji="0" lang="en-US" sz="2400" b="0"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endParaRPr lang="en-IN" dirty="0"/>
          </a:p>
        </p:txBody>
      </p:sp>
      <p:sp>
        <p:nvSpPr>
          <p:cNvPr id="9" name="TextBox 8">
            <a:extLst>
              <a:ext uri="{FF2B5EF4-FFF2-40B4-BE49-F238E27FC236}">
                <a16:creationId xmlns:a16="http://schemas.microsoft.com/office/drawing/2014/main" id="{69B1ABBA-D5DE-63D7-2CCA-FADF205A3220}"/>
              </a:ext>
            </a:extLst>
          </p:cNvPr>
          <p:cNvSpPr txBox="1"/>
          <p:nvPr/>
        </p:nvSpPr>
        <p:spPr>
          <a:xfrm>
            <a:off x="4479235" y="5869094"/>
            <a:ext cx="2265748" cy="369332"/>
          </a:xfrm>
          <a:prstGeom prst="rect">
            <a:avLst/>
          </a:prstGeom>
          <a:noFill/>
        </p:spPr>
        <p:txBody>
          <a:bodyPr wrap="none" rtlCol="0">
            <a:spAutoFit/>
          </a:bodyPr>
          <a:lstStyle/>
          <a:p>
            <a:r>
              <a:rPr lang="en-US" u="sng" dirty="0">
                <a:latin typeface="Times New Roman" panose="02020603050405020304" pitchFamily="18" charset="0"/>
                <a:cs typeface="Times New Roman" panose="02020603050405020304" pitchFamily="18" charset="0"/>
              </a:rPr>
              <a:t>With Hyper Parameter</a:t>
            </a:r>
            <a:endParaRPr lang="en-IN"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1168C63-13BA-2771-204F-19956BE88779}"/>
              </a:ext>
            </a:extLst>
          </p:cNvPr>
          <p:cNvPicPr>
            <a:picLocks noChangeAspect="1"/>
          </p:cNvPicPr>
          <p:nvPr/>
        </p:nvPicPr>
        <p:blipFill>
          <a:blip r:embed="rId2"/>
          <a:stretch>
            <a:fillRect/>
          </a:stretch>
        </p:blipFill>
        <p:spPr>
          <a:xfrm>
            <a:off x="1432780" y="2254499"/>
            <a:ext cx="4179329" cy="3205830"/>
          </a:xfrm>
          <a:prstGeom prst="rect">
            <a:avLst/>
          </a:prstGeom>
        </p:spPr>
      </p:pic>
      <p:pic>
        <p:nvPicPr>
          <p:cNvPr id="8" name="Picture 7">
            <a:extLst>
              <a:ext uri="{FF2B5EF4-FFF2-40B4-BE49-F238E27FC236}">
                <a16:creationId xmlns:a16="http://schemas.microsoft.com/office/drawing/2014/main" id="{B1BCA295-5A45-7835-2BE3-C7D533A540EA}"/>
              </a:ext>
            </a:extLst>
          </p:cNvPr>
          <p:cNvPicPr>
            <a:picLocks noChangeAspect="1"/>
          </p:cNvPicPr>
          <p:nvPr/>
        </p:nvPicPr>
        <p:blipFill>
          <a:blip r:embed="rId3"/>
          <a:stretch>
            <a:fillRect/>
          </a:stretch>
        </p:blipFill>
        <p:spPr>
          <a:xfrm>
            <a:off x="6072661" y="2254499"/>
            <a:ext cx="4202668" cy="3205830"/>
          </a:xfrm>
          <a:prstGeom prst="rect">
            <a:avLst/>
          </a:prstGeom>
        </p:spPr>
      </p:pic>
    </p:spTree>
    <p:extLst>
      <p:ext uri="{BB962C8B-B14F-4D97-AF65-F5344CB8AC3E}">
        <p14:creationId xmlns:p14="http://schemas.microsoft.com/office/powerpoint/2010/main" val="4207076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2DB6F-47E7-F161-2F00-710CECFD22C6}"/>
              </a:ext>
            </a:extLst>
          </p:cNvPr>
          <p:cNvSpPr>
            <a:spLocks noGrp="1"/>
          </p:cNvSpPr>
          <p:nvPr>
            <p:ph type="title"/>
          </p:nvPr>
        </p:nvSpPr>
        <p:spPr>
          <a:xfrm>
            <a:off x="1066800" y="1761176"/>
            <a:ext cx="10058400" cy="1450757"/>
          </a:xfrm>
        </p:spPr>
        <p:txBody>
          <a:bodyPr/>
          <a:lstStyle/>
          <a:p>
            <a:pPr algn="ctr"/>
            <a:r>
              <a:rPr lang="en-US" dirty="0"/>
              <a:t>Literature Survey</a:t>
            </a:r>
          </a:p>
        </p:txBody>
      </p:sp>
    </p:spTree>
    <p:extLst>
      <p:ext uri="{BB962C8B-B14F-4D97-AF65-F5344CB8AC3E}">
        <p14:creationId xmlns:p14="http://schemas.microsoft.com/office/powerpoint/2010/main" val="40059320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D5C7D-39A6-A0B9-C455-EE6F18962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50752B-FA5D-1313-CD8E-40C019C5D389}"/>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Deep</a:t>
            </a:r>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 Learning Models</a:t>
            </a:r>
            <a:endParaRPr lang="en-IN" dirty="0"/>
          </a:p>
        </p:txBody>
      </p:sp>
      <p:sp>
        <p:nvSpPr>
          <p:cNvPr id="3" name="Content Placeholder 2">
            <a:extLst>
              <a:ext uri="{FF2B5EF4-FFF2-40B4-BE49-F238E27FC236}">
                <a16:creationId xmlns:a16="http://schemas.microsoft.com/office/drawing/2014/main" id="{0FEDE03E-3B1C-3207-3882-AF6671A68E6E}"/>
              </a:ext>
            </a:extLst>
          </p:cNvPr>
          <p:cNvSpPr>
            <a:spLocks noGrp="1"/>
          </p:cNvSpPr>
          <p:nvPr>
            <p:ph idx="1"/>
          </p:nvPr>
        </p:nvSpPr>
        <p:spPr>
          <a:xfrm>
            <a:off x="1097280" y="1845733"/>
            <a:ext cx="10058400" cy="4488805"/>
          </a:xfrm>
        </p:spPr>
        <p:txBody>
          <a:bodyPr>
            <a:normAutofit fontScale="92500" lnSpcReduction="20000"/>
          </a:body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Why did we use </a:t>
            </a:r>
            <a:r>
              <a:rPr lang="en-IN" sz="2400" dirty="0">
                <a:solidFill>
                  <a:srgbClr val="000000">
                    <a:lumMod val="65000"/>
                    <a:lumOff val="35000"/>
                  </a:srgbClr>
                </a:solidFill>
                <a:latin typeface="Times New Roman" panose="02020603050405020304" pitchFamily="18" charset="0"/>
                <a:cs typeface="Times New Roman" panose="02020603050405020304" pitchFamily="18" charset="0"/>
              </a:rPr>
              <a:t>GRU</a:t>
            </a:r>
            <a:r>
              <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a:t>
            </a:r>
          </a:p>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endParaRPr>
          </a:p>
          <a:p>
            <a:pPr algn="just">
              <a:buClr>
                <a:srgbClr val="E48312"/>
              </a:buClr>
              <a:buFont typeface="Arial" panose="020B0604020202020204" pitchFamily="34" charset="0"/>
              <a:buChar char="•"/>
              <a:defRPr/>
            </a:pPr>
            <a:r>
              <a:rPr lang="en-US" sz="1900" b="0" i="0" dirty="0">
                <a:solidFill>
                  <a:srgbClr val="4D5156"/>
                </a:solidFill>
                <a:effectLst/>
                <a:latin typeface="Times New Roman" panose="02020603050405020304" pitchFamily="18" charset="0"/>
                <a:cs typeface="Times New Roman" panose="02020603050405020304" pitchFamily="18" charset="0"/>
              </a:rPr>
              <a:t>GRU (Gated Recurrent Unit) is chosen for heart attack analysis and prediction due to its effectiveness in modeling sequential data.    </a:t>
            </a:r>
          </a:p>
          <a:p>
            <a:pPr algn="just">
              <a:buClr>
                <a:srgbClr val="E48312"/>
              </a:buClr>
              <a:buFont typeface="Arial" panose="020B0604020202020204" pitchFamily="34" charset="0"/>
              <a:buChar char="•"/>
              <a:defRPr/>
            </a:pPr>
            <a:r>
              <a:rPr lang="en-US" sz="1900" b="0" i="0" dirty="0">
                <a:solidFill>
                  <a:srgbClr val="4D5156"/>
                </a:solidFill>
                <a:effectLst/>
                <a:latin typeface="Times New Roman" panose="02020603050405020304" pitchFamily="18" charset="0"/>
                <a:cs typeface="Times New Roman" panose="02020603050405020304" pitchFamily="18" charset="0"/>
              </a:rPr>
              <a:t>It addresses vanishing gradient problems encountered in traditional RNNs, making it suitable for capturing long-term dependencies in time series data like electrocardiograms (ECG) or patient records. </a:t>
            </a:r>
          </a:p>
          <a:p>
            <a:pPr algn="just">
              <a:buClr>
                <a:srgbClr val="E48312"/>
              </a:buClr>
              <a:buFont typeface="Arial" panose="020B0604020202020204" pitchFamily="34" charset="0"/>
              <a:buChar char="•"/>
              <a:defRPr/>
            </a:pPr>
            <a:r>
              <a:rPr lang="en-US" sz="1900" b="0" i="0" dirty="0">
                <a:solidFill>
                  <a:srgbClr val="4D5156"/>
                </a:solidFill>
                <a:effectLst/>
                <a:latin typeface="Times New Roman" panose="02020603050405020304" pitchFamily="18" charset="0"/>
                <a:cs typeface="Times New Roman" panose="02020603050405020304" pitchFamily="18" charset="0"/>
              </a:rPr>
              <a:t>GRU incorporates gating mechanisms to regulate information flow, enabling it to discern subtle patterns and changes over time that may precede a heart attack event.    </a:t>
            </a:r>
          </a:p>
          <a:p>
            <a:pPr algn="just">
              <a:buClr>
                <a:srgbClr val="E48312"/>
              </a:buClr>
              <a:buFont typeface="Arial" panose="020B0604020202020204" pitchFamily="34" charset="0"/>
              <a:buChar char="•"/>
              <a:defRPr/>
            </a:pPr>
            <a:r>
              <a:rPr lang="en-US" sz="1900" b="0" i="0" dirty="0">
                <a:solidFill>
                  <a:srgbClr val="4D5156"/>
                </a:solidFill>
                <a:effectLst/>
                <a:latin typeface="Times New Roman" panose="02020603050405020304" pitchFamily="18" charset="0"/>
                <a:cs typeface="Times New Roman" panose="02020603050405020304" pitchFamily="18" charset="0"/>
              </a:rPr>
              <a:t>Compared to LSTM (Long Short-Term Memory), GRU requires fewer parameters, making it computationally more efficient for real-time applications or large datasets.    </a:t>
            </a:r>
          </a:p>
          <a:p>
            <a:pPr algn="just">
              <a:buClr>
                <a:srgbClr val="E48312"/>
              </a:buClr>
              <a:buFont typeface="Arial" panose="020B0604020202020204" pitchFamily="34" charset="0"/>
              <a:buChar char="•"/>
              <a:defRPr/>
            </a:pPr>
            <a:r>
              <a:rPr lang="en-US" sz="1900" b="0" i="0" dirty="0">
                <a:solidFill>
                  <a:srgbClr val="4D5156"/>
                </a:solidFill>
                <a:effectLst/>
                <a:latin typeface="Times New Roman" panose="02020603050405020304" pitchFamily="18" charset="0"/>
                <a:cs typeface="Times New Roman" panose="02020603050405020304" pitchFamily="18" charset="0"/>
              </a:rPr>
              <a:t>GRU's architecture facilitates faster training and inference times, which is beneficial for deploying predictive models in clinical settings where prompt decision-making is crucial.    </a:t>
            </a:r>
          </a:p>
          <a:p>
            <a:pPr algn="just">
              <a:buClr>
                <a:srgbClr val="E48312"/>
              </a:buClr>
              <a:buFont typeface="Arial" panose="020B0604020202020204" pitchFamily="34" charset="0"/>
              <a:buChar char="•"/>
              <a:defRPr/>
            </a:pPr>
            <a:r>
              <a:rPr lang="en-US" sz="1900" b="0" i="0" dirty="0">
                <a:solidFill>
                  <a:srgbClr val="4D5156"/>
                </a:solidFill>
                <a:effectLst/>
                <a:latin typeface="Times New Roman" panose="02020603050405020304" pitchFamily="18" charset="0"/>
                <a:cs typeface="Times New Roman" panose="02020603050405020304" pitchFamily="18" charset="0"/>
              </a:rPr>
              <a:t>Overall, GRU's efficiency and effectiveness in handling sequential data make it a valuable tool for heart attack analysis and prediction tasks.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gn="just">
              <a:buNone/>
            </a:pPr>
            <a:endParaRPr lang="en-US" dirty="0"/>
          </a:p>
          <a:p>
            <a:pPr algn="just"/>
            <a:endParaRPr lang="en-US" dirty="0"/>
          </a:p>
        </p:txBody>
      </p:sp>
    </p:spTree>
    <p:extLst>
      <p:ext uri="{BB962C8B-B14F-4D97-AF65-F5344CB8AC3E}">
        <p14:creationId xmlns:p14="http://schemas.microsoft.com/office/powerpoint/2010/main" val="28889781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06074-53B8-71A5-A638-EF42071F0D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995B56-5B0B-8308-8677-23B6CD8FB6CB}"/>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Explainable AI Algorithms</a:t>
            </a:r>
            <a:endParaRPr lang="en-IN" dirty="0"/>
          </a:p>
        </p:txBody>
      </p:sp>
      <p:sp>
        <p:nvSpPr>
          <p:cNvPr id="3" name="Content Placeholder 2">
            <a:extLst>
              <a:ext uri="{FF2B5EF4-FFF2-40B4-BE49-F238E27FC236}">
                <a16:creationId xmlns:a16="http://schemas.microsoft.com/office/drawing/2014/main" id="{C4A16E98-477E-C350-61B1-7188DEC83914}"/>
              </a:ext>
            </a:extLst>
          </p:cNvPr>
          <p:cNvSpPr>
            <a:spLocks noGrp="1"/>
          </p:cNvSpPr>
          <p:nvPr>
            <p:ph idx="1"/>
          </p:nvPr>
        </p:nvSpPr>
        <p:spPr>
          <a:xfrm>
            <a:off x="1097279" y="1845733"/>
            <a:ext cx="10286337" cy="4488805"/>
          </a:xfrm>
        </p:spPr>
        <p:txBody>
          <a:bodyPr>
            <a:normAutofit fontScale="70000" lnSpcReduction="20000"/>
          </a:bodyPr>
          <a:lstStyle/>
          <a:p>
            <a:r>
              <a:rPr lang="en-US" b="1" dirty="0">
                <a:latin typeface="Times New Roman" panose="02020603050405020304" pitchFamily="18" charset="0"/>
                <a:cs typeface="Times New Roman" panose="02020603050405020304" pitchFamily="18" charset="0"/>
              </a:rPr>
              <a:t>Local vs. Global Explanations:</a:t>
            </a: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Local methods:</a:t>
            </a:r>
            <a:r>
              <a:rPr lang="en-US" dirty="0">
                <a:latin typeface="Times New Roman" panose="02020603050405020304" pitchFamily="18" charset="0"/>
                <a:cs typeface="Times New Roman" panose="02020603050405020304" pitchFamily="18" charset="0"/>
              </a:rPr>
              <a:t> Explain individual predictions by focusing on the specific data instance and how it led to the outcome. Examples:</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LIME (Local Interpretable Model-Agnostic Explanations):</a:t>
            </a:r>
            <a:r>
              <a:rPr lang="en-US" sz="2000" dirty="0">
                <a:latin typeface="Times New Roman" panose="02020603050405020304" pitchFamily="18" charset="0"/>
                <a:cs typeface="Times New Roman" panose="02020603050405020304" pitchFamily="18" charset="0"/>
              </a:rPr>
              <a:t> Creates simple, interpretable models around individual predictions to explain them.</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SHAP (</a:t>
            </a:r>
            <a:r>
              <a:rPr lang="en-US" sz="2000" b="1" dirty="0" err="1">
                <a:latin typeface="Times New Roman" panose="02020603050405020304" pitchFamily="18" charset="0"/>
                <a:cs typeface="Times New Roman" panose="02020603050405020304" pitchFamily="18" charset="0"/>
              </a:rPr>
              <a:t>SHapley</a:t>
            </a:r>
            <a:r>
              <a:rPr lang="en-US" sz="2000" b="1" dirty="0">
                <a:latin typeface="Times New Roman" panose="02020603050405020304" pitchFamily="18" charset="0"/>
                <a:cs typeface="Times New Roman" panose="02020603050405020304" pitchFamily="18" charset="0"/>
              </a:rPr>
              <a:t> Additive </a:t>
            </a:r>
            <a:r>
              <a:rPr lang="en-US" sz="2000" b="1" dirty="0" err="1">
                <a:latin typeface="Times New Roman" panose="02020603050405020304" pitchFamily="18" charset="0"/>
                <a:cs typeface="Times New Roman" panose="02020603050405020304" pitchFamily="18" charset="0"/>
              </a:rPr>
              <a:t>exPlanations</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Assigns feature importance scores based on their contribution to the prediction.</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Anchors:</a:t>
            </a:r>
            <a:r>
              <a:rPr lang="en-US" sz="2000" dirty="0">
                <a:latin typeface="Times New Roman" panose="02020603050405020304" pitchFamily="18" charset="0"/>
                <a:cs typeface="Times New Roman" panose="02020603050405020304" pitchFamily="18" charset="0"/>
              </a:rPr>
              <a:t> Identify a minimal set of features sufficient for making the same prediction.</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Global methods:</a:t>
            </a:r>
            <a:r>
              <a:rPr lang="en-US" dirty="0">
                <a:latin typeface="Times New Roman" panose="02020603050405020304" pitchFamily="18" charset="0"/>
                <a:cs typeface="Times New Roman" panose="02020603050405020304" pitchFamily="18" charset="0"/>
              </a:rPr>
              <a:t> Explain the overall behavior of the model across all predictions. Examples:</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Permutation importance:</a:t>
            </a:r>
            <a:r>
              <a:rPr lang="en-US" sz="2000" dirty="0">
                <a:latin typeface="Times New Roman" panose="02020603050405020304" pitchFamily="18" charset="0"/>
                <a:cs typeface="Times New Roman" panose="02020603050405020304" pitchFamily="18" charset="0"/>
              </a:rPr>
              <a:t> Randomly shuffles features to see how much the model's performance changes, indicating feature importance.</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Partial dependence plots (PDPs):</a:t>
            </a:r>
            <a:r>
              <a:rPr lang="en-US" sz="2000" dirty="0">
                <a:latin typeface="Times New Roman" panose="02020603050405020304" pitchFamily="18" charset="0"/>
                <a:cs typeface="Times New Roman" panose="02020603050405020304" pitchFamily="18" charset="0"/>
              </a:rPr>
              <a:t> Show how the model's prediction changes in response to a single feature while holding others constant.</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Integrated gradients:</a:t>
            </a:r>
            <a:r>
              <a:rPr lang="en-US" sz="2000" dirty="0">
                <a:latin typeface="Times New Roman" panose="02020603050405020304" pitchFamily="18" charset="0"/>
                <a:cs typeface="Times New Roman" panose="02020603050405020304" pitchFamily="18" charset="0"/>
              </a:rPr>
              <a:t> Explain the model's prediction by attributing importance to the input features along the path to the output.</a:t>
            </a:r>
          </a:p>
          <a:p>
            <a:r>
              <a:rPr lang="en-US" b="1" dirty="0">
                <a:latin typeface="Times New Roman" panose="02020603050405020304" pitchFamily="18" charset="0"/>
                <a:cs typeface="Times New Roman" panose="02020603050405020304" pitchFamily="18" charset="0"/>
              </a:rPr>
              <a:t>Model-Agnostic vs. Model-Specific methods:</a:t>
            </a: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Model-agnostic methods:</a:t>
            </a:r>
            <a:r>
              <a:rPr lang="en-US" dirty="0">
                <a:latin typeface="Times New Roman" panose="02020603050405020304" pitchFamily="18" charset="0"/>
                <a:cs typeface="Times New Roman" panose="02020603050405020304" pitchFamily="18" charset="0"/>
              </a:rPr>
              <a:t> Work with any model, regardless of its internal workings. Examples: LIME, SHAP, Anchors, permutation importance, PDPs.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Model-specific methods:</a:t>
            </a:r>
            <a:r>
              <a:rPr lang="en-US" dirty="0">
                <a:latin typeface="Times New Roman" panose="02020603050405020304" pitchFamily="18" charset="0"/>
                <a:cs typeface="Times New Roman" panose="02020603050405020304" pitchFamily="18" charset="0"/>
              </a:rPr>
              <a:t> Leverage the specific architecture or training process of a model for explanations. Examples: </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Layer-wise relevance propagation (LRP):</a:t>
            </a:r>
            <a:r>
              <a:rPr lang="en-US" sz="2000" dirty="0">
                <a:latin typeface="Times New Roman" panose="02020603050405020304" pitchFamily="18" charset="0"/>
                <a:cs typeface="Times New Roman" panose="02020603050405020304" pitchFamily="18" charset="0"/>
              </a:rPr>
              <a:t> Propagates relevance scores back through the layers of a neural network to explain its output.</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Attention mechanisms:</a:t>
            </a:r>
            <a:r>
              <a:rPr lang="en-US" sz="2000" dirty="0">
                <a:latin typeface="Times New Roman" panose="02020603050405020304" pitchFamily="18" charset="0"/>
                <a:cs typeface="Times New Roman" panose="02020603050405020304" pitchFamily="18" charset="0"/>
              </a:rPr>
              <a:t> Highlight the parts of the input that a model focuses on for making a prediction (common in transformers).</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gn="just">
              <a:buNone/>
            </a:pPr>
            <a:endParaRPr lang="en-US" dirty="0"/>
          </a:p>
          <a:p>
            <a:pPr algn="just"/>
            <a:endParaRPr lang="en-US" dirty="0"/>
          </a:p>
        </p:txBody>
      </p:sp>
    </p:spTree>
    <p:extLst>
      <p:ext uri="{BB962C8B-B14F-4D97-AF65-F5344CB8AC3E}">
        <p14:creationId xmlns:p14="http://schemas.microsoft.com/office/powerpoint/2010/main" val="24745789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C11DE-7301-F940-A440-8F4F1AD5CA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DB2EC0-3F90-AC6C-53C1-FF114D399C50}"/>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Explainable AI Algorithms</a:t>
            </a:r>
            <a:endParaRPr lang="en-IN" dirty="0"/>
          </a:p>
        </p:txBody>
      </p:sp>
      <p:sp>
        <p:nvSpPr>
          <p:cNvPr id="3" name="Content Placeholder 2">
            <a:extLst>
              <a:ext uri="{FF2B5EF4-FFF2-40B4-BE49-F238E27FC236}">
                <a16:creationId xmlns:a16="http://schemas.microsoft.com/office/drawing/2014/main" id="{4C252AA7-837F-4EF3-1647-1F9D7AAAEE3A}"/>
              </a:ext>
            </a:extLst>
          </p:cNvPr>
          <p:cNvSpPr>
            <a:spLocks noGrp="1"/>
          </p:cNvSpPr>
          <p:nvPr>
            <p:ph idx="1"/>
          </p:nvPr>
        </p:nvSpPr>
        <p:spPr>
          <a:xfrm>
            <a:off x="1097279" y="1845733"/>
            <a:ext cx="10286337" cy="4488805"/>
          </a:xfrm>
        </p:spPr>
        <p:txBody>
          <a:bodyPr>
            <a:normAutofit/>
          </a:bodyPr>
          <a:lstStyle/>
          <a:p>
            <a:pPr algn="just"/>
            <a:r>
              <a:rPr lang="en-US" sz="1800" b="1" dirty="0">
                <a:latin typeface="Times New Roman" panose="02020603050405020304" pitchFamily="18" charset="0"/>
                <a:cs typeface="Times New Roman" panose="02020603050405020304" pitchFamily="18" charset="0"/>
              </a:rPr>
              <a:t>Initial analysis and feature importance:</a:t>
            </a:r>
            <a:endParaRPr lang="en-US" sz="18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Start with a </a:t>
            </a:r>
            <a:r>
              <a:rPr lang="en-US" sz="1800" b="1" dirty="0">
                <a:latin typeface="Times New Roman" panose="02020603050405020304" pitchFamily="18" charset="0"/>
                <a:cs typeface="Times New Roman" panose="02020603050405020304" pitchFamily="18" charset="0"/>
              </a:rPr>
              <a:t>simple model</a:t>
            </a:r>
            <a:r>
              <a:rPr lang="en-US" sz="1800" dirty="0">
                <a:latin typeface="Times New Roman" panose="02020603050405020304" pitchFamily="18" charset="0"/>
                <a:cs typeface="Times New Roman" panose="02020603050405020304" pitchFamily="18" charset="0"/>
              </a:rPr>
              <a:t> like Logistic Regression and use </a:t>
            </a:r>
            <a:r>
              <a:rPr lang="en-US" sz="1800" b="1" dirty="0">
                <a:latin typeface="Times New Roman" panose="02020603050405020304" pitchFamily="18" charset="0"/>
                <a:cs typeface="Times New Roman" panose="02020603050405020304" pitchFamily="18" charset="0"/>
              </a:rPr>
              <a:t>model-agnostic methods</a:t>
            </a:r>
            <a:r>
              <a:rPr lang="en-US" sz="1800" dirty="0">
                <a:latin typeface="Times New Roman" panose="02020603050405020304" pitchFamily="18" charset="0"/>
                <a:cs typeface="Times New Roman" panose="02020603050405020304" pitchFamily="18" charset="0"/>
              </a:rPr>
              <a:t> like LIME, SHAP, or PDPs to understand how features contribute to individual predictions and overall model behavior.</a:t>
            </a:r>
          </a:p>
          <a:p>
            <a:pPr algn="just"/>
            <a:r>
              <a:rPr lang="en-US" sz="1800" b="1" dirty="0">
                <a:latin typeface="Times New Roman" panose="02020603050405020304" pitchFamily="18" charset="0"/>
                <a:cs typeface="Times New Roman" panose="02020603050405020304" pitchFamily="18" charset="0"/>
              </a:rPr>
              <a:t>Deeper exploration and complex models:</a:t>
            </a:r>
            <a:endParaRPr lang="en-US" sz="18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If you need more insights or are using complex models, explore </a:t>
            </a:r>
            <a:r>
              <a:rPr lang="en-US" sz="1800" b="1" dirty="0">
                <a:latin typeface="Times New Roman" panose="02020603050405020304" pitchFamily="18" charset="0"/>
                <a:cs typeface="Times New Roman" panose="02020603050405020304" pitchFamily="18" charset="0"/>
              </a:rPr>
              <a:t>model-specific methods</a:t>
            </a:r>
            <a:r>
              <a:rPr lang="en-US" sz="1800" dirty="0">
                <a:latin typeface="Times New Roman" panose="02020603050405020304" pitchFamily="18" charset="0"/>
                <a:cs typeface="Times New Roman" panose="02020603050405020304" pitchFamily="18" charset="0"/>
              </a:rPr>
              <a:t> like LRP or attention mechanisms along with </a:t>
            </a:r>
            <a:r>
              <a:rPr lang="en-US" sz="1800" b="1" dirty="0">
                <a:latin typeface="Times New Roman" panose="02020603050405020304" pitchFamily="18" charset="0"/>
                <a:cs typeface="Times New Roman" panose="02020603050405020304" pitchFamily="18" charset="0"/>
              </a:rPr>
              <a:t>global methods</a:t>
            </a:r>
            <a:r>
              <a:rPr lang="en-US" sz="1800" dirty="0">
                <a:latin typeface="Times New Roman" panose="02020603050405020304" pitchFamily="18" charset="0"/>
                <a:cs typeface="Times New Roman" panose="02020603050405020304" pitchFamily="18" charset="0"/>
              </a:rPr>
              <a:t> like permutation importance or integrated gradients.</a:t>
            </a:r>
          </a:p>
          <a:p>
            <a:pPr algn="just"/>
            <a:r>
              <a:rPr lang="en-US" sz="1800" b="1" u="sng" dirty="0">
                <a:latin typeface="Times New Roman" panose="02020603050405020304" pitchFamily="18" charset="0"/>
                <a:cs typeface="Times New Roman" panose="02020603050405020304" pitchFamily="18" charset="0"/>
              </a:rPr>
              <a:t>Specific algorithm recommendations:</a:t>
            </a:r>
            <a:endParaRPr lang="en-US" sz="1800" u="sng"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LIME:</a:t>
            </a:r>
            <a:r>
              <a:rPr lang="en-US" sz="1800" dirty="0">
                <a:latin typeface="Times New Roman" panose="02020603050405020304" pitchFamily="18" charset="0"/>
                <a:cs typeface="Times New Roman" panose="02020603050405020304" pitchFamily="18" charset="0"/>
              </a:rPr>
              <a:t> Great for explaining individual predictions with simple models.</a:t>
            </a: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SHAP:</a:t>
            </a:r>
            <a:r>
              <a:rPr lang="en-US" sz="1800" dirty="0">
                <a:latin typeface="Times New Roman" panose="02020603050405020304" pitchFamily="18" charset="0"/>
                <a:cs typeface="Times New Roman" panose="02020603050405020304" pitchFamily="18" charset="0"/>
              </a:rPr>
              <a:t> Offers feature importance scores and explanations for various models.</a:t>
            </a: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PDPs:</a:t>
            </a:r>
            <a:r>
              <a:rPr lang="en-US" sz="1800" dirty="0">
                <a:latin typeface="Times New Roman" panose="02020603050405020304" pitchFamily="18" charset="0"/>
                <a:cs typeface="Times New Roman" panose="02020603050405020304" pitchFamily="18" charset="0"/>
              </a:rPr>
              <a:t> Visualize how the model's prediction changes with a single feature.</a:t>
            </a: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LRP:</a:t>
            </a:r>
            <a:r>
              <a:rPr lang="en-US" sz="1800" dirty="0">
                <a:latin typeface="Times New Roman" panose="02020603050405020304" pitchFamily="18" charset="0"/>
                <a:cs typeface="Times New Roman" panose="02020603050405020304" pitchFamily="18" charset="0"/>
              </a:rPr>
              <a:t> Explains predictions in neural networks by attributing importance to input features.</a:t>
            </a:r>
          </a:p>
          <a:p>
            <a:pPr>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defRPr/>
            </a:pPr>
            <a:endParaRPr kumimoji="0" lang="en-US" alt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gn="just">
              <a:buNone/>
            </a:pPr>
            <a:endParaRPr lang="en-US" dirty="0"/>
          </a:p>
          <a:p>
            <a:pPr algn="just"/>
            <a:endParaRPr lang="en-US" dirty="0"/>
          </a:p>
        </p:txBody>
      </p:sp>
    </p:spTree>
    <p:extLst>
      <p:ext uri="{BB962C8B-B14F-4D97-AF65-F5344CB8AC3E}">
        <p14:creationId xmlns:p14="http://schemas.microsoft.com/office/powerpoint/2010/main" val="36483311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79AB9-D0CE-AE86-4337-60BA53873B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DC8BDF-29D9-6196-3FFE-C858F40A6E8F}"/>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Explainable AI Algorithms</a:t>
            </a:r>
            <a:endParaRPr lang="en-IN" dirty="0"/>
          </a:p>
        </p:txBody>
      </p:sp>
      <p:sp>
        <p:nvSpPr>
          <p:cNvPr id="3" name="Content Placeholder 2">
            <a:extLst>
              <a:ext uri="{FF2B5EF4-FFF2-40B4-BE49-F238E27FC236}">
                <a16:creationId xmlns:a16="http://schemas.microsoft.com/office/drawing/2014/main" id="{A51346C6-09BA-F2FC-3A74-A27CDFDDBCAE}"/>
              </a:ext>
            </a:extLst>
          </p:cNvPr>
          <p:cNvSpPr>
            <a:spLocks noGrp="1"/>
          </p:cNvSpPr>
          <p:nvPr>
            <p:ph idx="1"/>
          </p:nvPr>
        </p:nvSpPr>
        <p:spPr>
          <a:xfrm>
            <a:off x="1097279" y="1845733"/>
            <a:ext cx="10286337" cy="4488805"/>
          </a:xfrm>
        </p:spPr>
        <p:txBody>
          <a:bodyPr>
            <a:normAutofit fontScale="92500" lnSpcReduction="10000"/>
          </a:body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IN"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Why </a:t>
            </a:r>
            <a:r>
              <a:rPr lang="en-IN" dirty="0">
                <a:solidFill>
                  <a:srgbClr val="000000">
                    <a:lumMod val="65000"/>
                    <a:lumOff val="35000"/>
                  </a:srgbClr>
                </a:solidFill>
                <a:latin typeface="Times New Roman" panose="02020603050405020304" pitchFamily="18" charset="0"/>
                <a:cs typeface="Times New Roman" panose="02020603050405020304" pitchFamily="18" charset="0"/>
              </a:rPr>
              <a:t>should </a:t>
            </a:r>
            <a:r>
              <a:rPr kumimoji="0" lang="en-IN"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we use LIME algorithm?</a:t>
            </a:r>
          </a:p>
          <a:p>
            <a:pPr algn="just">
              <a:buClr>
                <a:srgbClr val="E48312"/>
              </a:buClr>
              <a:defRPr/>
            </a:pPr>
            <a:r>
              <a:rPr kumimoji="0" lang="en-US" sz="18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LIME excels at explaining why a specific patient was predicted to have a heart attack and identifying the key features contributing to that prediction. This can be valuable for understanding the model's reasoning in individual cases and potentially flagging potential biases.</a:t>
            </a:r>
          </a:p>
          <a:p>
            <a:pPr algn="just">
              <a:buClr>
                <a:srgbClr val="E48312"/>
              </a:buClr>
              <a:defRPr/>
            </a:pPr>
            <a:r>
              <a:rPr kumimoji="0" lang="en-US" sz="18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LIME works with any model type, regardless of its internal workings. This makes it versatile and applicable to various models you might use for the Heart Attack dataset (e.g., Logistic Regression, Random Forests, etc.).</a:t>
            </a:r>
          </a:p>
          <a:p>
            <a:pPr algn="just">
              <a:buClr>
                <a:srgbClr val="E48312"/>
              </a:buClr>
              <a:defRPr/>
            </a:pPr>
            <a:r>
              <a:rPr kumimoji="0" lang="en-US" sz="18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LIME generates explanations in the form of simple, human-readable models like linear regressions or decision trees. This makes them easier to understand compared to the inner workings of complex models.</a:t>
            </a:r>
            <a:endParaRPr kumimoji="0" lang="en-IN" sz="18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endParaRPr>
          </a:p>
          <a:p>
            <a:pPr algn="just"/>
            <a:r>
              <a:rPr lang="en-US" sz="1700" b="1" u="sng" dirty="0">
                <a:latin typeface="Times New Roman" panose="02020603050405020304" pitchFamily="18" charset="0"/>
                <a:cs typeface="Times New Roman" panose="02020603050405020304" pitchFamily="18" charset="0"/>
              </a:rPr>
              <a:t>Alternative Algorithms</a:t>
            </a:r>
            <a:r>
              <a:rPr lang="en-US" sz="1700" b="1" dirty="0">
                <a:latin typeface="Times New Roman" panose="02020603050405020304" pitchFamily="18" charset="0"/>
                <a:cs typeface="Times New Roman" panose="02020603050405020304" pitchFamily="18" charset="0"/>
              </a:rPr>
              <a:t>:</a:t>
            </a:r>
            <a:endParaRPr lang="en-US" sz="17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700" b="1" dirty="0">
                <a:latin typeface="Times New Roman" panose="02020603050405020304" pitchFamily="18" charset="0"/>
                <a:cs typeface="Times New Roman" panose="02020603050405020304" pitchFamily="18" charset="0"/>
              </a:rPr>
              <a:t>SHAP (</a:t>
            </a:r>
            <a:r>
              <a:rPr lang="en-US" sz="1700" b="1" dirty="0" err="1">
                <a:latin typeface="Times New Roman" panose="02020603050405020304" pitchFamily="18" charset="0"/>
                <a:cs typeface="Times New Roman" panose="02020603050405020304" pitchFamily="18" charset="0"/>
              </a:rPr>
              <a:t>SHapley</a:t>
            </a:r>
            <a:r>
              <a:rPr lang="en-US" sz="1700" b="1" dirty="0">
                <a:latin typeface="Times New Roman" panose="02020603050405020304" pitchFamily="18" charset="0"/>
                <a:cs typeface="Times New Roman" panose="02020603050405020304" pitchFamily="18" charset="0"/>
              </a:rPr>
              <a:t> Additive </a:t>
            </a:r>
            <a:r>
              <a:rPr lang="en-US" sz="1700" b="1" dirty="0" err="1">
                <a:latin typeface="Times New Roman" panose="02020603050405020304" pitchFamily="18" charset="0"/>
                <a:cs typeface="Times New Roman" panose="02020603050405020304" pitchFamily="18" charset="0"/>
              </a:rPr>
              <a:t>exPlanations</a:t>
            </a:r>
            <a:r>
              <a:rPr lang="en-US" sz="1700" b="1" dirty="0">
                <a:latin typeface="Times New Roman" panose="02020603050405020304" pitchFamily="18" charset="0"/>
                <a:cs typeface="Times New Roman" panose="02020603050405020304" pitchFamily="18" charset="0"/>
              </a:rPr>
              <a:t>):</a:t>
            </a:r>
            <a:r>
              <a:rPr lang="en-US" sz="1700" dirty="0">
                <a:latin typeface="Times New Roman" panose="02020603050405020304" pitchFamily="18" charset="0"/>
                <a:cs typeface="Times New Roman" panose="02020603050405020304" pitchFamily="18" charset="0"/>
              </a:rPr>
              <a:t> Provides feature importance scores and explanations for various models, offering both local and global insights.</a:t>
            </a:r>
          </a:p>
          <a:p>
            <a:pPr algn="just">
              <a:buFont typeface="Arial" panose="020B0604020202020204" pitchFamily="34" charset="0"/>
              <a:buChar char="•"/>
            </a:pPr>
            <a:r>
              <a:rPr lang="en-US" sz="1700" b="1" dirty="0">
                <a:latin typeface="Times New Roman" panose="02020603050405020304" pitchFamily="18" charset="0"/>
                <a:cs typeface="Times New Roman" panose="02020603050405020304" pitchFamily="18" charset="0"/>
              </a:rPr>
              <a:t>PDPs (Partial Dependence Plots):</a:t>
            </a:r>
            <a:r>
              <a:rPr lang="en-US" sz="1700" dirty="0">
                <a:latin typeface="Times New Roman" panose="02020603050405020304" pitchFamily="18" charset="0"/>
                <a:cs typeface="Times New Roman" panose="02020603050405020304" pitchFamily="18" charset="0"/>
              </a:rPr>
              <a:t> Visualize how the model's prediction changes with a single feature while holding others constant, offering global understanding.</a:t>
            </a:r>
          </a:p>
          <a:p>
            <a:pPr algn="just">
              <a:buFont typeface="Arial" panose="020B0604020202020204" pitchFamily="34" charset="0"/>
              <a:buChar char="•"/>
            </a:pPr>
            <a:r>
              <a:rPr lang="en-US" sz="1700" b="1" dirty="0">
                <a:latin typeface="Times New Roman" panose="02020603050405020304" pitchFamily="18" charset="0"/>
                <a:cs typeface="Times New Roman" panose="02020603050405020304" pitchFamily="18" charset="0"/>
              </a:rPr>
              <a:t>Anchors:</a:t>
            </a:r>
            <a:r>
              <a:rPr lang="en-US" sz="1700" dirty="0">
                <a:latin typeface="Times New Roman" panose="02020603050405020304" pitchFamily="18" charset="0"/>
                <a:cs typeface="Times New Roman" panose="02020603050405020304" pitchFamily="18" charset="0"/>
              </a:rPr>
              <a:t> Identify a minimal set of features sufficient for making the same prediction, providing concise explanations.</a:t>
            </a:r>
          </a:p>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kumimoji="0" lang="en-IN"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1178171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F814C-0F64-6A15-F6D5-AE86A39887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0B79B4-116E-C86D-3D8C-50F5CD2EF12B}"/>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Explainable AI Algorithms</a:t>
            </a:r>
            <a:endParaRPr lang="en-IN" dirty="0"/>
          </a:p>
        </p:txBody>
      </p:sp>
      <p:sp>
        <p:nvSpPr>
          <p:cNvPr id="3" name="Content Placeholder 2">
            <a:extLst>
              <a:ext uri="{FF2B5EF4-FFF2-40B4-BE49-F238E27FC236}">
                <a16:creationId xmlns:a16="http://schemas.microsoft.com/office/drawing/2014/main" id="{4F30B13F-3D39-635C-3456-39644CC621C5}"/>
              </a:ext>
            </a:extLst>
          </p:cNvPr>
          <p:cNvSpPr>
            <a:spLocks noGrp="1"/>
          </p:cNvSpPr>
          <p:nvPr>
            <p:ph idx="1"/>
          </p:nvPr>
        </p:nvSpPr>
        <p:spPr>
          <a:xfrm>
            <a:off x="1097279" y="1845733"/>
            <a:ext cx="10286337" cy="4488805"/>
          </a:xfrm>
        </p:spPr>
        <p:txBody>
          <a:bodyPr>
            <a:normAutofit/>
          </a:body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IN"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Why </a:t>
            </a:r>
            <a:r>
              <a:rPr lang="en-IN" dirty="0">
                <a:solidFill>
                  <a:srgbClr val="000000">
                    <a:lumMod val="65000"/>
                    <a:lumOff val="35000"/>
                  </a:srgbClr>
                </a:solidFill>
                <a:latin typeface="Times New Roman" panose="02020603050405020304" pitchFamily="18" charset="0"/>
                <a:cs typeface="Times New Roman" panose="02020603050405020304" pitchFamily="18" charset="0"/>
              </a:rPr>
              <a:t>should </a:t>
            </a:r>
            <a:r>
              <a:rPr kumimoji="0" lang="en-IN"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we use </a:t>
            </a:r>
            <a:r>
              <a:rPr lang="en-IN" dirty="0">
                <a:solidFill>
                  <a:srgbClr val="000000">
                    <a:lumMod val="65000"/>
                    <a:lumOff val="35000"/>
                  </a:srgbClr>
                </a:solidFill>
                <a:latin typeface="Times New Roman" panose="02020603050405020304" pitchFamily="18" charset="0"/>
                <a:cs typeface="Times New Roman" panose="02020603050405020304" pitchFamily="18" charset="0"/>
              </a:rPr>
              <a:t>LRP</a:t>
            </a:r>
            <a:r>
              <a:rPr kumimoji="0" lang="en-IN"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 algorithm?</a:t>
            </a:r>
          </a:p>
          <a:p>
            <a:pPr algn="just">
              <a:buClr>
                <a:srgbClr val="E48312"/>
              </a:buClr>
              <a:defRPr/>
            </a:pPr>
            <a:r>
              <a:rPr kumimoji="0" lang="en-US" sz="18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If </a:t>
            </a:r>
            <a:r>
              <a:rPr lang="en-US" sz="1800" dirty="0">
                <a:solidFill>
                  <a:srgbClr val="000000">
                    <a:lumMod val="65000"/>
                    <a:lumOff val="35000"/>
                  </a:srgbClr>
                </a:solidFill>
                <a:latin typeface="Times New Roman" panose="02020603050405020304" pitchFamily="18" charset="0"/>
                <a:cs typeface="Times New Roman" panose="02020603050405020304" pitchFamily="18" charset="0"/>
              </a:rPr>
              <a:t>we a</a:t>
            </a:r>
            <a:r>
              <a:rPr kumimoji="0" lang="en-US" sz="18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re using a neural network model for the Heart Attack dataset, LRP offers deep insights by attributing importance to input features throughout the network's layers. This can help you understand how different parts of the network contribute to the final prediction, providing a more nuanced explanation compared to model-agnostic methods. </a:t>
            </a:r>
          </a:p>
          <a:p>
            <a:pPr algn="just">
              <a:buClr>
                <a:srgbClr val="E48312"/>
              </a:buClr>
              <a:defRPr/>
            </a:pPr>
            <a:r>
              <a:rPr lang="en-US" sz="1800" dirty="0">
                <a:latin typeface="Times New Roman" panose="02020603050405020304" pitchFamily="18" charset="0"/>
                <a:cs typeface="Times New Roman" panose="02020603050405020304" pitchFamily="18" charset="0"/>
              </a:rPr>
              <a:t>LRP can generate heatmaps or saliency maps that visually highlight the regions in the input data most relevant to the prediction. This can be helpful for understanding which parts of an image or other data are driving the model's decision, potentially revealing subtle patterns or correlations.</a:t>
            </a:r>
            <a:endParaRPr kumimoji="0" lang="en-US" sz="18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cs typeface="Times New Roman" panose="02020603050405020304" pitchFamily="18" charset="0"/>
            </a:endParaRPr>
          </a:p>
          <a:p>
            <a:pPr algn="just">
              <a:buClr>
                <a:srgbClr val="E48312"/>
              </a:buClr>
              <a:defRPr/>
            </a:pPr>
            <a:r>
              <a:rPr lang="en-US" sz="1800" dirty="0">
                <a:latin typeface="Times New Roman" panose="02020603050405020304" pitchFamily="18" charset="0"/>
                <a:cs typeface="Times New Roman" panose="02020603050405020304" pitchFamily="18" charset="0"/>
              </a:rPr>
              <a:t>LRP's explanations are based on attributing relevance scores, which can be easier to understand compared to the inner workings of other deep learning techniques. This helps bridge the gap between the complex calculations of the model and your human understanding.</a:t>
            </a:r>
          </a:p>
          <a:p>
            <a:pPr algn="just">
              <a:buClr>
                <a:srgbClr val="E48312"/>
              </a:buClr>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endParaRPr>
          </a:p>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kumimoji="0" lang="en-IN"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018305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8B3D7-7E67-5C1B-209F-44225E807942}"/>
              </a:ext>
            </a:extLst>
          </p:cNvPr>
          <p:cNvSpPr>
            <a:spLocks noGrp="1"/>
          </p:cNvSpPr>
          <p:nvPr>
            <p:ph type="title"/>
          </p:nvPr>
        </p:nvSpPr>
        <p:spPr/>
        <p:txBody>
          <a:bodyPr/>
          <a:lstStyle/>
          <a:p>
            <a:r>
              <a:rPr lang="en-US" dirty="0"/>
              <a:t>Results</a:t>
            </a:r>
            <a:endParaRPr lang="en-IN" dirty="0"/>
          </a:p>
        </p:txBody>
      </p:sp>
      <p:pic>
        <p:nvPicPr>
          <p:cNvPr id="5" name="Content Placeholder 4">
            <a:extLst>
              <a:ext uri="{FF2B5EF4-FFF2-40B4-BE49-F238E27FC236}">
                <a16:creationId xmlns:a16="http://schemas.microsoft.com/office/drawing/2014/main" id="{AC3F7959-57BD-EBA6-0AA5-C1E9A9A5DE37}"/>
              </a:ext>
            </a:extLst>
          </p:cNvPr>
          <p:cNvPicPr>
            <a:picLocks noGrp="1" noChangeAspect="1"/>
          </p:cNvPicPr>
          <p:nvPr>
            <p:ph idx="1"/>
          </p:nvPr>
        </p:nvPicPr>
        <p:blipFill>
          <a:blip r:embed="rId2"/>
          <a:stretch>
            <a:fillRect/>
          </a:stretch>
        </p:blipFill>
        <p:spPr>
          <a:xfrm>
            <a:off x="4016828" y="1907419"/>
            <a:ext cx="4147457" cy="3172636"/>
          </a:xfrm>
        </p:spPr>
      </p:pic>
      <p:sp>
        <p:nvSpPr>
          <p:cNvPr id="6" name="TextBox 5">
            <a:extLst>
              <a:ext uri="{FF2B5EF4-FFF2-40B4-BE49-F238E27FC236}">
                <a16:creationId xmlns:a16="http://schemas.microsoft.com/office/drawing/2014/main" id="{7B3F3724-FBC9-36A3-8778-66939BE29A53}"/>
              </a:ext>
            </a:extLst>
          </p:cNvPr>
          <p:cNvSpPr txBox="1"/>
          <p:nvPr/>
        </p:nvSpPr>
        <p:spPr>
          <a:xfrm>
            <a:off x="2681151" y="5250114"/>
            <a:ext cx="6890657" cy="369332"/>
          </a:xfrm>
          <a:prstGeom prst="rect">
            <a:avLst/>
          </a:prstGeom>
          <a:noFill/>
        </p:spPr>
        <p:txBody>
          <a:bodyPr wrap="square" rtlCol="0">
            <a:spAutoFit/>
          </a:bodyPr>
          <a:lstStyle/>
          <a:p>
            <a:r>
              <a:rPr lang="en-IN" dirty="0"/>
              <a:t>Fig 1. </a:t>
            </a:r>
            <a:r>
              <a:rPr lang="en-US" dirty="0"/>
              <a:t>Model Performance with and without Hyperparameter Tuning</a:t>
            </a:r>
            <a:endParaRPr lang="en-IN" dirty="0"/>
          </a:p>
        </p:txBody>
      </p:sp>
    </p:spTree>
    <p:extLst>
      <p:ext uri="{BB962C8B-B14F-4D97-AF65-F5344CB8AC3E}">
        <p14:creationId xmlns:p14="http://schemas.microsoft.com/office/powerpoint/2010/main" val="31125581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378F-F08E-EFAD-9C07-B58979074C27}"/>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AD63F86C-A9E4-7DAB-6D23-BBFDA3980599}"/>
              </a:ext>
            </a:extLst>
          </p:cNvPr>
          <p:cNvSpPr>
            <a:spLocks noGrp="1"/>
          </p:cNvSpPr>
          <p:nvPr>
            <p:ph idx="1"/>
          </p:nvPr>
        </p:nvSpPr>
        <p:spPr/>
        <p:txBody>
          <a:bodyPr/>
          <a:lstStyle/>
          <a:p>
            <a:pPr algn="just">
              <a:buFont typeface="Wingdings" panose="05000000000000000000" pitchFamily="2" charset="2"/>
              <a:buChar char="§"/>
            </a:pPr>
            <a:r>
              <a:rPr lang="en-US" dirty="0"/>
              <a:t>Figure 1 illustrates the accuracy of 86% obtained using Ridge Regression on the dataset without hyperparameter tweaking. But as Figure 6 shows, when hyperparameter modification was included, Accuracy unchanged.</a:t>
            </a:r>
          </a:p>
          <a:p>
            <a:pPr algn="just">
              <a:buFont typeface="Wingdings" panose="05000000000000000000" pitchFamily="2" charset="2"/>
              <a:buChar char="§"/>
            </a:pPr>
            <a:r>
              <a:rPr lang="en-US" dirty="0"/>
              <a:t>Figure 1 illustrates the results of Logistic Regression without hyperparameter adjustment, which had an accuracy of 83.9% and the accuracy after hyperparameter modification was 84.87%. </a:t>
            </a:r>
          </a:p>
          <a:p>
            <a:pPr algn="just">
              <a:buFont typeface="Wingdings" panose="05000000000000000000" pitchFamily="2" charset="2"/>
              <a:buChar char="§"/>
            </a:pPr>
            <a:r>
              <a:rPr lang="en-US" dirty="0"/>
              <a:t>As can be seen in Fig. 1, the accuracy of the KNN results without hyperparameter modification was 76.2%, and the accuracy increased to 96.72% after hyperparameter adjustment.</a:t>
            </a:r>
          </a:p>
          <a:p>
            <a:pPr algn="just">
              <a:buFont typeface="Wingdings" panose="05000000000000000000" pitchFamily="2" charset="2"/>
              <a:buChar char="§"/>
            </a:pPr>
            <a:endParaRPr lang="en-US" dirty="0"/>
          </a:p>
          <a:p>
            <a:pPr algn="just"/>
            <a:endParaRPr lang="en-IN" dirty="0"/>
          </a:p>
        </p:txBody>
      </p:sp>
    </p:spTree>
    <p:extLst>
      <p:ext uri="{BB962C8B-B14F-4D97-AF65-F5344CB8AC3E}">
        <p14:creationId xmlns:p14="http://schemas.microsoft.com/office/powerpoint/2010/main" val="16699952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C6F1-4C9F-B238-FF95-4124258136F1}"/>
              </a:ext>
            </a:extLst>
          </p:cNvPr>
          <p:cNvSpPr>
            <a:spLocks noGrp="1"/>
          </p:cNvSpPr>
          <p:nvPr>
            <p:ph type="title"/>
          </p:nvPr>
        </p:nvSpPr>
        <p:spPr/>
        <p:txBody>
          <a:bodyPr/>
          <a:lstStyle/>
          <a:p>
            <a:r>
              <a:rPr lang="en-US" dirty="0"/>
              <a:t>Results</a:t>
            </a:r>
            <a:endParaRPr lang="en-IN" dirty="0"/>
          </a:p>
        </p:txBody>
      </p:sp>
      <p:pic>
        <p:nvPicPr>
          <p:cNvPr id="5" name="Content Placeholder 4">
            <a:extLst>
              <a:ext uri="{FF2B5EF4-FFF2-40B4-BE49-F238E27FC236}">
                <a16:creationId xmlns:a16="http://schemas.microsoft.com/office/drawing/2014/main" id="{FC5DA92E-A60F-E8A5-984C-4B0270C3E931}"/>
              </a:ext>
            </a:extLst>
          </p:cNvPr>
          <p:cNvPicPr>
            <a:picLocks noGrp="1" noChangeAspect="1"/>
          </p:cNvPicPr>
          <p:nvPr>
            <p:ph idx="1"/>
          </p:nvPr>
        </p:nvPicPr>
        <p:blipFill>
          <a:blip r:embed="rId2"/>
          <a:stretch>
            <a:fillRect/>
          </a:stretch>
        </p:blipFill>
        <p:spPr>
          <a:xfrm>
            <a:off x="4110989" y="286603"/>
            <a:ext cx="4307477" cy="5613454"/>
          </a:xfrm>
        </p:spPr>
      </p:pic>
      <p:sp>
        <p:nvSpPr>
          <p:cNvPr id="6" name="TextBox 5">
            <a:extLst>
              <a:ext uri="{FF2B5EF4-FFF2-40B4-BE49-F238E27FC236}">
                <a16:creationId xmlns:a16="http://schemas.microsoft.com/office/drawing/2014/main" id="{86054824-C355-1200-4333-83393BB6ABAE}"/>
              </a:ext>
            </a:extLst>
          </p:cNvPr>
          <p:cNvSpPr txBox="1"/>
          <p:nvPr/>
        </p:nvSpPr>
        <p:spPr>
          <a:xfrm>
            <a:off x="4996543" y="5900057"/>
            <a:ext cx="3951515" cy="369332"/>
          </a:xfrm>
          <a:prstGeom prst="rect">
            <a:avLst/>
          </a:prstGeom>
          <a:noFill/>
        </p:spPr>
        <p:txBody>
          <a:bodyPr wrap="square" rtlCol="0">
            <a:spAutoFit/>
          </a:bodyPr>
          <a:lstStyle/>
          <a:p>
            <a:r>
              <a:rPr lang="en-US" dirty="0"/>
              <a:t>Table 1. Accuracy of Model</a:t>
            </a:r>
            <a:endParaRPr lang="en-IN" dirty="0"/>
          </a:p>
        </p:txBody>
      </p:sp>
    </p:spTree>
    <p:extLst>
      <p:ext uri="{BB962C8B-B14F-4D97-AF65-F5344CB8AC3E}">
        <p14:creationId xmlns:p14="http://schemas.microsoft.com/office/powerpoint/2010/main" val="23213210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93C22-98FD-665B-769E-C1FCBA5D28E3}"/>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BE11953E-F567-0262-40FF-C057F84166BF}"/>
              </a:ext>
            </a:extLst>
          </p:cNvPr>
          <p:cNvSpPr>
            <a:spLocks noGrp="1"/>
          </p:cNvSpPr>
          <p:nvPr>
            <p:ph idx="1"/>
          </p:nvPr>
        </p:nvSpPr>
        <p:spPr/>
        <p:txBody>
          <a:bodyPr/>
          <a:lstStyle/>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r>
              <a:rPr lang="en-US" dirty="0"/>
              <a:t>With a 96.72% accuracy rate, KNN is demonstrated to have the biggest improvement following hyperparameter tweaking. But only CNN was shown to show a drop in accuracy following hyperparameter tweaking, as Table 1 illustrates.</a:t>
            </a:r>
            <a:endParaRPr lang="en-IN" dirty="0"/>
          </a:p>
        </p:txBody>
      </p:sp>
    </p:spTree>
    <p:extLst>
      <p:ext uri="{BB962C8B-B14F-4D97-AF65-F5344CB8AC3E}">
        <p14:creationId xmlns:p14="http://schemas.microsoft.com/office/powerpoint/2010/main" val="15387900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03527-3921-FA12-F78C-1D3DF28587A1}"/>
              </a:ext>
            </a:extLst>
          </p:cNvPr>
          <p:cNvSpPr>
            <a:spLocks noGrp="1"/>
          </p:cNvSpPr>
          <p:nvPr>
            <p:ph type="title"/>
          </p:nvPr>
        </p:nvSpPr>
        <p:spPr/>
        <p:txBody>
          <a:bodyPr/>
          <a:lstStyle/>
          <a:p>
            <a:r>
              <a:rPr lang="en-US" dirty="0"/>
              <a:t>Conclusion and Future Works</a:t>
            </a:r>
            <a:endParaRPr lang="en-IN" dirty="0"/>
          </a:p>
        </p:txBody>
      </p:sp>
      <p:sp>
        <p:nvSpPr>
          <p:cNvPr id="3" name="Content Placeholder 2">
            <a:extLst>
              <a:ext uri="{FF2B5EF4-FFF2-40B4-BE49-F238E27FC236}">
                <a16:creationId xmlns:a16="http://schemas.microsoft.com/office/drawing/2014/main" id="{228854C2-1EB7-5E3A-4FBF-4A32580956AB}"/>
              </a:ext>
            </a:extLst>
          </p:cNvPr>
          <p:cNvSpPr>
            <a:spLocks noGrp="1"/>
          </p:cNvSpPr>
          <p:nvPr>
            <p:ph idx="1"/>
          </p:nvPr>
        </p:nvSpPr>
        <p:spPr>
          <a:xfrm>
            <a:off x="1097280" y="1845733"/>
            <a:ext cx="10058400" cy="4424437"/>
          </a:xfrm>
        </p:spPr>
        <p:txBody>
          <a:bodyPr>
            <a:normAutofit/>
          </a:bodyPr>
          <a:lstStyle/>
          <a:p>
            <a:pPr algn="just">
              <a:buFont typeface="Wingdings" panose="05000000000000000000" pitchFamily="2" charset="2"/>
              <a:buChar char="§"/>
            </a:pPr>
            <a:r>
              <a:rPr lang="en-US" sz="1700" b="0" i="0" dirty="0">
                <a:solidFill>
                  <a:srgbClr val="0D0D0D"/>
                </a:solidFill>
                <a:effectLst/>
                <a:latin typeface="Söhne"/>
              </a:rPr>
              <a:t>Early diagnosis significantly improves prognosis and quality of life for individuals with cardiac issues through lifestyle modifications, medical interventions, and prompt care, mitigating the impact of heart attacks.</a:t>
            </a:r>
          </a:p>
          <a:p>
            <a:pPr algn="just">
              <a:buFont typeface="Wingdings" panose="05000000000000000000" pitchFamily="2" charset="2"/>
              <a:buChar char="§"/>
            </a:pPr>
            <a:r>
              <a:rPr lang="en-US" sz="1700" b="0" i="0" dirty="0">
                <a:solidFill>
                  <a:srgbClr val="0D0D0D"/>
                </a:solidFill>
                <a:effectLst/>
                <a:latin typeface="Söhne"/>
              </a:rPr>
              <a:t>This study utilized various data analysis techniques to identify heart attack risks based on relevant variables, employing thorough data processing to eliminate duplicates and inconsistencies.</a:t>
            </a:r>
            <a:endParaRPr lang="en-US" sz="1700" dirty="0">
              <a:solidFill>
                <a:srgbClr val="0D0D0D"/>
              </a:solidFill>
              <a:latin typeface="Söhne"/>
            </a:endParaRPr>
          </a:p>
          <a:p>
            <a:pPr algn="just">
              <a:buFont typeface="Wingdings" panose="05000000000000000000" pitchFamily="2" charset="2"/>
              <a:buChar char="§"/>
            </a:pPr>
            <a:r>
              <a:rPr lang="en-US" sz="1700" b="0" i="0" dirty="0">
                <a:solidFill>
                  <a:srgbClr val="0D0D0D"/>
                </a:solidFill>
                <a:effectLst/>
                <a:latin typeface="Söhne"/>
              </a:rPr>
              <a:t>Classification techniques were employed, both with and without hyperparameter adjustment, to predict cardiac attacks. Among these, KNN demonstrated the highest accuracy at 96.72%.</a:t>
            </a:r>
          </a:p>
          <a:p>
            <a:pPr algn="just">
              <a:buFont typeface="Wingdings" panose="05000000000000000000" pitchFamily="2" charset="2"/>
              <a:buChar char="§"/>
            </a:pPr>
            <a:r>
              <a:rPr lang="en-US" sz="1700" b="0" i="0" dirty="0">
                <a:solidFill>
                  <a:srgbClr val="0D0D0D"/>
                </a:solidFill>
                <a:effectLst/>
                <a:latin typeface="Söhne"/>
              </a:rPr>
              <a:t>Future research aims to enhance model generalizability by expanding to larger datasets encompassing diverse clinical circumstances and demographics. This includes exploring advanced machine learning methods like deep learning algorithms for improved prediction capabilities.</a:t>
            </a:r>
            <a:endParaRPr lang="en-US" sz="1700" dirty="0">
              <a:solidFill>
                <a:srgbClr val="0D0D0D"/>
              </a:solidFill>
              <a:latin typeface="Söhne"/>
            </a:endParaRPr>
          </a:p>
          <a:p>
            <a:pPr algn="just">
              <a:buFont typeface="Wingdings" panose="05000000000000000000" pitchFamily="2" charset="2"/>
              <a:buChar char="§"/>
            </a:pPr>
            <a:r>
              <a:rPr lang="en-US" sz="1700" b="0" i="0" dirty="0">
                <a:solidFill>
                  <a:srgbClr val="0D0D0D"/>
                </a:solidFill>
                <a:effectLst/>
                <a:latin typeface="Söhne"/>
              </a:rPr>
              <a:t>To refine heart attack risk prediction, consideration will be given to incorporating new characteristics or factors. Collaboration with medical professionals and institutions is essential to validate and align the approach with clinical practices.</a:t>
            </a:r>
          </a:p>
          <a:p>
            <a:pPr algn="just">
              <a:buFont typeface="Wingdings" panose="05000000000000000000" pitchFamily="2" charset="2"/>
              <a:buChar char="§"/>
            </a:pPr>
            <a:r>
              <a:rPr lang="en-US" sz="1600" b="0" i="0" dirty="0">
                <a:solidFill>
                  <a:srgbClr val="0D0D0D"/>
                </a:solidFill>
                <a:effectLst/>
                <a:latin typeface="Söhne"/>
              </a:rPr>
              <a:t>The scope of future endeavors involves developing a comprehensive early detection system, potentially integrating other imaging and physiological data to create a more holistic approach to cardiac risk assessment.</a:t>
            </a:r>
            <a:endParaRPr lang="en-US" sz="1700" b="0" i="0" dirty="0">
              <a:solidFill>
                <a:srgbClr val="0D0D0D"/>
              </a:solidFill>
              <a:effectLst/>
              <a:latin typeface="Söhne"/>
            </a:endParaRPr>
          </a:p>
          <a:p>
            <a:pPr algn="just">
              <a:buFont typeface="Wingdings" panose="05000000000000000000" pitchFamily="2" charset="2"/>
              <a:buChar char="§"/>
            </a:pPr>
            <a:endParaRPr lang="en-US" b="0" i="0" dirty="0">
              <a:solidFill>
                <a:srgbClr val="0D0D0D"/>
              </a:solidFill>
              <a:effectLst/>
              <a:latin typeface="Söhne"/>
            </a:endParaRPr>
          </a:p>
          <a:p>
            <a:pPr algn="just">
              <a:buFont typeface="Wingdings" panose="05000000000000000000" pitchFamily="2" charset="2"/>
              <a:buChar char="§"/>
            </a:pPr>
            <a:endParaRPr lang="en-IN" dirty="0"/>
          </a:p>
        </p:txBody>
      </p:sp>
    </p:spTree>
    <p:extLst>
      <p:ext uri="{BB962C8B-B14F-4D97-AF65-F5344CB8AC3E}">
        <p14:creationId xmlns:p14="http://schemas.microsoft.com/office/powerpoint/2010/main" val="2785549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CB54C7BB-1EEA-8199-E2AC-05D81C4BE8B7}"/>
              </a:ext>
            </a:extLst>
          </p:cNvPr>
          <p:cNvGraphicFramePr>
            <a:graphicFrameLocks noGrp="1"/>
          </p:cNvGraphicFramePr>
          <p:nvPr>
            <p:extLst>
              <p:ext uri="{D42A27DB-BD31-4B8C-83A1-F6EECF244321}">
                <p14:modId xmlns:p14="http://schemas.microsoft.com/office/powerpoint/2010/main" val="4214232503"/>
              </p:ext>
            </p:extLst>
          </p:nvPr>
        </p:nvGraphicFramePr>
        <p:xfrm>
          <a:off x="228305" y="131809"/>
          <a:ext cx="11735390" cy="5827691"/>
        </p:xfrm>
        <a:graphic>
          <a:graphicData uri="http://schemas.openxmlformats.org/drawingml/2006/table">
            <a:tbl>
              <a:tblPr firstRow="1" bandRow="1">
                <a:tableStyleId>{5C22544A-7EE6-4342-B048-85BDC9FD1C3A}</a:tableStyleId>
              </a:tblPr>
              <a:tblGrid>
                <a:gridCol w="5340473">
                  <a:extLst>
                    <a:ext uri="{9D8B030D-6E8A-4147-A177-3AD203B41FA5}">
                      <a16:colId xmlns:a16="http://schemas.microsoft.com/office/drawing/2014/main" val="1725520891"/>
                    </a:ext>
                  </a:extLst>
                </a:gridCol>
                <a:gridCol w="6394917">
                  <a:extLst>
                    <a:ext uri="{9D8B030D-6E8A-4147-A177-3AD203B41FA5}">
                      <a16:colId xmlns:a16="http://schemas.microsoft.com/office/drawing/2014/main" val="2209080358"/>
                    </a:ext>
                  </a:extLst>
                </a:gridCol>
              </a:tblGrid>
              <a:tr h="480246">
                <a:tc>
                  <a:txBody>
                    <a:bodyPr/>
                    <a:lstStyle/>
                    <a:p>
                      <a:r>
                        <a:rPr lang="en-US" sz="2200" dirty="0"/>
                        <a:t>Research Paper</a:t>
                      </a:r>
                    </a:p>
                  </a:txBody>
                  <a:tcPr marL="109905" marR="109905" marT="54952" marB="54952"/>
                </a:tc>
                <a:tc>
                  <a:txBody>
                    <a:bodyPr/>
                    <a:lstStyle/>
                    <a:p>
                      <a:r>
                        <a:rPr lang="en-US" sz="2200" dirty="0"/>
                        <a:t>Remarks</a:t>
                      </a:r>
                    </a:p>
                  </a:txBody>
                  <a:tcPr marL="109905" marR="109905" marT="54952" marB="54952"/>
                </a:tc>
                <a:extLst>
                  <a:ext uri="{0D108BD9-81ED-4DB2-BD59-A6C34878D82A}">
                    <a16:rowId xmlns:a16="http://schemas.microsoft.com/office/drawing/2014/main" val="3825421372"/>
                  </a:ext>
                </a:extLst>
              </a:tr>
              <a:tr h="2647980">
                <a:tc>
                  <a:txBody>
                    <a:bodyPr/>
                    <a:lstStyle/>
                    <a:p>
                      <a:pPr algn="just"/>
                      <a:r>
                        <a:rPr lang="en-US" sz="1400" u="sng" dirty="0">
                          <a:latin typeface="Times New Roman" panose="02020603050405020304" pitchFamily="18" charset="0"/>
                          <a:cs typeface="Times New Roman" panose="02020603050405020304" pitchFamily="18" charset="0"/>
                        </a:rPr>
                        <a:t>[1]</a:t>
                      </a:r>
                      <a:r>
                        <a:rPr lang="en-US" sz="1400" u="none" dirty="0">
                          <a:latin typeface="Times New Roman" panose="02020603050405020304" pitchFamily="18" charset="0"/>
                          <a:cs typeface="Times New Roman" panose="02020603050405020304" pitchFamily="18" charset="0"/>
                        </a:rPr>
                        <a:t>:</a:t>
                      </a:r>
                    </a:p>
                    <a:p>
                      <a:pPr algn="just"/>
                      <a:r>
                        <a:rPr lang="en-US" sz="1400" dirty="0">
                          <a:latin typeface="Times New Roman" panose="02020603050405020304" pitchFamily="18" charset="0"/>
                          <a:cs typeface="Times New Roman" panose="02020603050405020304" pitchFamily="18" charset="0"/>
                        </a:rPr>
                        <a:t>Title: A Multi-View Multi-Scale Neural Network for Multi-Label ECG Classification.</a:t>
                      </a:r>
                    </a:p>
                    <a:p>
                      <a:pPr algn="just"/>
                      <a:r>
                        <a:rPr lang="en-US" sz="1400" dirty="0">
                          <a:latin typeface="Times New Roman" panose="02020603050405020304" pitchFamily="18" charset="0"/>
                          <a:cs typeface="Times New Roman" panose="02020603050405020304" pitchFamily="18" charset="0"/>
                        </a:rPr>
                        <a:t>Authors: </a:t>
                      </a:r>
                      <a:r>
                        <a:rPr lang="en-US" sz="1400" dirty="0" err="1">
                          <a:latin typeface="Times New Roman" panose="02020603050405020304" pitchFamily="18" charset="0"/>
                          <a:cs typeface="Times New Roman" panose="02020603050405020304" pitchFamily="18" charset="0"/>
                        </a:rPr>
                        <a:t>Shunxiang</a:t>
                      </a:r>
                      <a:r>
                        <a:rPr lang="en-US" sz="1400" dirty="0">
                          <a:latin typeface="Times New Roman" panose="02020603050405020304" pitchFamily="18" charset="0"/>
                          <a:cs typeface="Times New Roman" panose="02020603050405020304" pitchFamily="18" charset="0"/>
                        </a:rPr>
                        <a:t> Yang , Cheng Lian , Member, IEEE, </a:t>
                      </a:r>
                      <a:r>
                        <a:rPr lang="en-US" sz="1400" dirty="0" err="1">
                          <a:latin typeface="Times New Roman" panose="02020603050405020304" pitchFamily="18" charset="0"/>
                          <a:cs typeface="Times New Roman" panose="02020603050405020304" pitchFamily="18" charset="0"/>
                        </a:rPr>
                        <a:t>Zhigang</a:t>
                      </a:r>
                      <a:r>
                        <a:rPr lang="en-US" sz="1400" dirty="0">
                          <a:latin typeface="Times New Roman" panose="02020603050405020304" pitchFamily="18" charset="0"/>
                          <a:cs typeface="Times New Roman" panose="02020603050405020304" pitchFamily="18" charset="0"/>
                        </a:rPr>
                        <a:t> Zeng , Fellow, IEEE, </a:t>
                      </a:r>
                      <a:r>
                        <a:rPr lang="en-US" sz="1400" dirty="0" err="1">
                          <a:latin typeface="Times New Roman" panose="02020603050405020304" pitchFamily="18" charset="0"/>
                          <a:cs typeface="Times New Roman" panose="02020603050405020304" pitchFamily="18" charset="0"/>
                        </a:rPr>
                        <a:t>Bingrong</a:t>
                      </a:r>
                      <a:r>
                        <a:rPr lang="en-US" sz="1400" dirty="0">
                          <a:latin typeface="Times New Roman" panose="02020603050405020304" pitchFamily="18" charset="0"/>
                          <a:cs typeface="Times New Roman" panose="02020603050405020304" pitchFamily="18" charset="0"/>
                        </a:rPr>
                        <a:t> Xu, </a:t>
                      </a:r>
                      <a:r>
                        <a:rPr lang="en-US" sz="1400" dirty="0" err="1">
                          <a:latin typeface="Times New Roman" panose="02020603050405020304" pitchFamily="18" charset="0"/>
                          <a:cs typeface="Times New Roman" panose="02020603050405020304" pitchFamily="18" charset="0"/>
                        </a:rPr>
                        <a:t>Junbin</a:t>
                      </a:r>
                      <a:r>
                        <a:rPr lang="en-US" sz="1400" dirty="0">
                          <a:latin typeface="Times New Roman" panose="02020603050405020304" pitchFamily="18" charset="0"/>
                          <a:cs typeface="Times New Roman" panose="02020603050405020304" pitchFamily="18" charset="0"/>
                        </a:rPr>
                        <a:t> Zang and Zhidong Zhang.</a:t>
                      </a:r>
                    </a:p>
                    <a:p>
                      <a:pPr algn="just"/>
                      <a:endParaRPr lang="en-US" sz="1400" u="sng" dirty="0">
                        <a:latin typeface="Times New Roman" panose="02020603050405020304" pitchFamily="18" charset="0"/>
                        <a:cs typeface="Times New Roman" panose="02020603050405020304" pitchFamily="18" charset="0"/>
                      </a:endParaRPr>
                    </a:p>
                    <a:p>
                      <a:pPr algn="just"/>
                      <a:r>
                        <a:rPr lang="en-US" sz="1400" u="sng" dirty="0">
                          <a:latin typeface="Times New Roman" panose="02020603050405020304" pitchFamily="18" charset="0"/>
                          <a:cs typeface="Times New Roman" panose="02020603050405020304" pitchFamily="18" charset="0"/>
                        </a:rPr>
                        <a:t>Dataset:</a:t>
                      </a:r>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For training and testing the proposed multi-view multi-scale convolutional neural network for ECG signal classification.</a:t>
                      </a:r>
                    </a:p>
                    <a:p>
                      <a:pPr algn="just"/>
                      <a:r>
                        <a:rPr lang="en-US" sz="1400" dirty="0">
                          <a:latin typeface="Times New Roman" panose="02020603050405020304" pitchFamily="18" charset="0"/>
                          <a:cs typeface="Times New Roman" panose="02020603050405020304" pitchFamily="18" charset="0"/>
                        </a:rPr>
                        <a:t>CPSC 2018 Dataset: 6,877 12-lead ECG recordings with 9 classes.</a:t>
                      </a:r>
                    </a:p>
                    <a:p>
                      <a:pPr algn="just"/>
                      <a:endParaRPr lang="en-US" sz="1400" dirty="0">
                        <a:latin typeface="Times New Roman" panose="02020603050405020304" pitchFamily="18" charset="0"/>
                        <a:cs typeface="Times New Roman" panose="02020603050405020304" pitchFamily="18" charset="0"/>
                      </a:endParaRPr>
                    </a:p>
                  </a:txBody>
                  <a:tcPr marL="109905" marR="109905" marT="54952" marB="54952"/>
                </a:tc>
                <a:tc>
                  <a:txBody>
                    <a:bodyPr/>
                    <a:lstStyle/>
                    <a:p>
                      <a:pPr marL="0" indent="0">
                        <a:buFont typeface="Arial" panose="020B0604020202020204" pitchFamily="34" charset="0"/>
                        <a:buNone/>
                      </a:pPr>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network achieves the best macro-AUC scores in most tasks on all three datasets.</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Compared to Inception Time, the network has an average increase of 1.51 in macro-AUC score.</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network achieves the best SEN scores in all classification tasks.</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network has a relatively good performance and fast inference speed.</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training loss of the multi-view network converges to zero.</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paper investigates the effect of multi-scale convolutional blocks and convolutional kernel size.</a:t>
                      </a:r>
                    </a:p>
                    <a:p>
                      <a:endParaRPr lang="en-US" sz="2200" dirty="0"/>
                    </a:p>
                  </a:txBody>
                  <a:tcPr marL="109905" marR="109905" marT="54952" marB="54952"/>
                </a:tc>
                <a:extLst>
                  <a:ext uri="{0D108BD9-81ED-4DB2-BD59-A6C34878D82A}">
                    <a16:rowId xmlns:a16="http://schemas.microsoft.com/office/drawing/2014/main" val="1507602559"/>
                  </a:ext>
                </a:extLst>
              </a:tr>
              <a:tr h="2699465">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u="sng" dirty="0">
                          <a:latin typeface="Times New Roman" panose="02020603050405020304" pitchFamily="18" charset="0"/>
                          <a:cs typeface="Times New Roman" panose="02020603050405020304" pitchFamily="18" charset="0"/>
                        </a:rPr>
                        <a:t>[2</a:t>
                      </a:r>
                      <a:r>
                        <a:rPr lang="en-US" sz="1400" u="none" dirty="0">
                          <a:latin typeface="Times New Roman" panose="02020603050405020304" pitchFamily="18" charset="0"/>
                          <a:cs typeface="Times New Roman" panose="02020603050405020304" pitchFamily="18"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Title: Prediction of Heart Disease Using a Combination of Machine</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Learning and Deep Learning.</a:t>
                      </a:r>
                    </a:p>
                    <a:p>
                      <a:pPr algn="just"/>
                      <a:r>
                        <a:rPr lang="en-US" sz="1400" dirty="0">
                          <a:latin typeface="Times New Roman" panose="02020603050405020304" pitchFamily="18" charset="0"/>
                          <a:cs typeface="Times New Roman" panose="02020603050405020304" pitchFamily="18" charset="0"/>
                        </a:rPr>
                        <a:t>Authors: Rohit Bharti , Aditya </a:t>
                      </a:r>
                      <a:r>
                        <a:rPr lang="en-US" sz="1400" dirty="0" err="1">
                          <a:latin typeface="Times New Roman" panose="02020603050405020304" pitchFamily="18" charset="0"/>
                          <a:cs typeface="Times New Roman" panose="02020603050405020304" pitchFamily="18" charset="0"/>
                        </a:rPr>
                        <a:t>Khamparia</a:t>
                      </a:r>
                      <a:r>
                        <a:rPr lang="en-US" sz="1400" dirty="0">
                          <a:latin typeface="Times New Roman" panose="02020603050405020304" pitchFamily="18" charset="0"/>
                          <a:cs typeface="Times New Roman" panose="02020603050405020304" pitchFamily="18" charset="0"/>
                        </a:rPr>
                        <a:t> , Mohammad </a:t>
                      </a:r>
                      <a:r>
                        <a:rPr lang="en-US" sz="1400" dirty="0" err="1">
                          <a:latin typeface="Times New Roman" panose="02020603050405020304" pitchFamily="18" charset="0"/>
                          <a:cs typeface="Times New Roman" panose="02020603050405020304" pitchFamily="18" charset="0"/>
                        </a:rPr>
                        <a:t>Shabaz</a:t>
                      </a:r>
                      <a:r>
                        <a:rPr lang="en-US" sz="1400" dirty="0">
                          <a:latin typeface="Times New Roman" panose="02020603050405020304" pitchFamily="18" charset="0"/>
                          <a:cs typeface="Times New Roman" panose="02020603050405020304" pitchFamily="18" charset="0"/>
                        </a:rPr>
                        <a:t> , Gaurav Dhiman , Sagar Pande and </a:t>
                      </a:r>
                      <a:r>
                        <a:rPr lang="en-US" sz="1400" dirty="0" err="1">
                          <a:latin typeface="Times New Roman" panose="02020603050405020304" pitchFamily="18" charset="0"/>
                          <a:cs typeface="Times New Roman" panose="02020603050405020304" pitchFamily="18" charset="0"/>
                        </a:rPr>
                        <a:t>Parneet</a:t>
                      </a:r>
                      <a:r>
                        <a:rPr lang="en-US" sz="1400" dirty="0">
                          <a:latin typeface="Times New Roman" panose="02020603050405020304" pitchFamily="18" charset="0"/>
                          <a:cs typeface="Times New Roman" panose="02020603050405020304" pitchFamily="18" charset="0"/>
                        </a:rPr>
                        <a:t> Singh.</a:t>
                      </a:r>
                    </a:p>
                    <a:p>
                      <a:pPr algn="just"/>
                      <a:endParaRPr lang="en-US" sz="1400" dirty="0">
                        <a:latin typeface="Times New Roman" panose="02020603050405020304" pitchFamily="18" charset="0"/>
                        <a:cs typeface="Times New Roman" panose="02020603050405020304" pitchFamily="18" charset="0"/>
                      </a:endParaRPr>
                    </a:p>
                    <a:p>
                      <a:pPr algn="just"/>
                      <a:r>
                        <a:rPr lang="en-US" sz="1400" u="sng" dirty="0">
                          <a:latin typeface="Times New Roman" panose="02020603050405020304" pitchFamily="18" charset="0"/>
                          <a:cs typeface="Times New Roman" panose="02020603050405020304" pitchFamily="18" charset="0"/>
                        </a:rPr>
                        <a:t>Dataset:</a:t>
                      </a:r>
                      <a:r>
                        <a:rPr lang="en-US" sz="1400" u="none" dirty="0">
                          <a:latin typeface="Times New Roman" panose="02020603050405020304" pitchFamily="18" charset="0"/>
                          <a:cs typeface="Times New Roman" panose="02020603050405020304" pitchFamily="18" charset="0"/>
                        </a:rPr>
                        <a:t> The paper used the UCI Machine Learning Heart Disease dataset for the analysis and prediction of heart disease.</a:t>
                      </a:r>
                    </a:p>
                    <a:p>
                      <a:pPr algn="just"/>
                      <a:r>
                        <a:rPr lang="en-US" sz="1400" u="none" dirty="0">
                          <a:latin typeface="Times New Roman" panose="02020603050405020304" pitchFamily="18" charset="0"/>
                          <a:cs typeface="Times New Roman" panose="02020603050405020304" pitchFamily="18" charset="0"/>
                        </a:rPr>
                        <a:t>The dataset consists of 14 main attributes that were used for performing the analysis</a:t>
                      </a:r>
                      <a:endParaRPr lang="en-US" sz="1400" dirty="0">
                        <a:latin typeface="Times New Roman" panose="02020603050405020304" pitchFamily="18" charset="0"/>
                        <a:cs typeface="Times New Roman" panose="02020603050405020304" pitchFamily="18" charset="0"/>
                      </a:endParaRPr>
                    </a:p>
                  </a:txBody>
                  <a:tcPr marL="109905" marR="109905" marT="54952" marB="54952"/>
                </a:tc>
                <a:tc>
                  <a:txBody>
                    <a:bodyPr/>
                    <a:lstStyle/>
                    <a:p>
                      <a:pPr marL="285750" indent="-285750" algn="just">
                        <a:buFont typeface="Arial" panose="020B0604020202020204" pitchFamily="34" charset="0"/>
                        <a:buChar char="•"/>
                      </a:pPr>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paper applied different machine learning algorithms and deep learning to predict heart disease using the UCI Machine Learning Heart Disease dataset. The results achieved were validated using accuracy and confusion matrix, and promising results were obtained.</a:t>
                      </a:r>
                    </a:p>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Three approaches were used in the study. The first approach directly used the normal dataset for classification, the second approach used feature selection, and the third approach normalized the dataset while also taking care of outliers and feature selection. The results achieved in the third approach were better than the previous techniques and showed promising accuracy compared to other research.</a:t>
                      </a:r>
                    </a:p>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deep learning approach in the study achieved an accuracy of 94.2%.</a:t>
                      </a:r>
                    </a:p>
                  </a:txBody>
                  <a:tcPr marL="109905" marR="109905" marT="54952" marB="54952"/>
                </a:tc>
                <a:extLst>
                  <a:ext uri="{0D108BD9-81ED-4DB2-BD59-A6C34878D82A}">
                    <a16:rowId xmlns:a16="http://schemas.microsoft.com/office/drawing/2014/main" val="100481777"/>
                  </a:ext>
                </a:extLst>
              </a:tr>
            </a:tbl>
          </a:graphicData>
        </a:graphic>
      </p:graphicFrame>
    </p:spTree>
    <p:extLst>
      <p:ext uri="{BB962C8B-B14F-4D97-AF65-F5344CB8AC3E}">
        <p14:creationId xmlns:p14="http://schemas.microsoft.com/office/powerpoint/2010/main" val="4352986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4089A3-4D3F-A8D7-3597-1BE913E9E870}"/>
              </a:ext>
            </a:extLst>
          </p:cNvPr>
          <p:cNvSpPr>
            <a:spLocks noGrp="1"/>
          </p:cNvSpPr>
          <p:nvPr>
            <p:ph type="title"/>
          </p:nvPr>
        </p:nvSpPr>
        <p:spPr/>
        <p:txBody>
          <a:bodyPr/>
          <a:lstStyle/>
          <a:p>
            <a:r>
              <a:rPr lang="en-US" dirty="0"/>
              <a:t>References</a:t>
            </a:r>
          </a:p>
        </p:txBody>
      </p:sp>
      <p:sp>
        <p:nvSpPr>
          <p:cNvPr id="7" name="Content Placeholder 6">
            <a:extLst>
              <a:ext uri="{FF2B5EF4-FFF2-40B4-BE49-F238E27FC236}">
                <a16:creationId xmlns:a16="http://schemas.microsoft.com/office/drawing/2014/main" id="{D5C5AD24-E06D-9A86-9F2B-55CC16C62C7B}"/>
              </a:ext>
            </a:extLst>
          </p:cNvPr>
          <p:cNvSpPr>
            <a:spLocks noGrp="1"/>
          </p:cNvSpPr>
          <p:nvPr>
            <p:ph idx="1"/>
          </p:nvPr>
        </p:nvSpPr>
        <p:spPr/>
        <p:txBody>
          <a:bodyPr/>
          <a:lstStyle/>
          <a:p>
            <a:pPr marL="0" indent="0">
              <a:buNone/>
            </a:pPr>
            <a:endParaRPr lang="en-US" dirty="0">
              <a:solidFill>
                <a:srgbClr val="05103E"/>
              </a:solidFill>
              <a:latin typeface="Times New Roman" panose="02020603050405020304" pitchFamily="18" charset="0"/>
            </a:endParaRPr>
          </a:p>
          <a:p>
            <a:pPr>
              <a:buFont typeface="Arial" panose="020B0604020202020204" pitchFamily="34" charset="0"/>
              <a:buChar char="•"/>
            </a:pPr>
            <a:endParaRPr lang="en-US" dirty="0">
              <a:solidFill>
                <a:srgbClr val="05103E"/>
              </a:solidFill>
              <a:latin typeface="Times New Roman" panose="02020603050405020304" pitchFamily="18" charset="0"/>
            </a:endParaRPr>
          </a:p>
          <a:p>
            <a:endParaRPr lang="en-US" b="0" i="0" dirty="0">
              <a:solidFill>
                <a:srgbClr val="05103E"/>
              </a:solidFill>
              <a:effectLst/>
              <a:latin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CF1F9E5B-FE29-A8E2-3A74-5655035BBED2}"/>
              </a:ext>
            </a:extLst>
          </p:cNvPr>
          <p:cNvSpPr txBox="1"/>
          <p:nvPr/>
        </p:nvSpPr>
        <p:spPr>
          <a:xfrm>
            <a:off x="758025" y="1737360"/>
            <a:ext cx="11208688" cy="4524315"/>
          </a:xfrm>
          <a:prstGeom prst="rect">
            <a:avLst/>
          </a:prstGeom>
          <a:noFill/>
        </p:spPr>
        <p:txBody>
          <a:bodyPr wrap="square">
            <a:spAutoFit/>
          </a:bodyPr>
          <a:lstStyle/>
          <a:p>
            <a:pPr algn="just"/>
            <a:r>
              <a:rPr lang="en-IN" dirty="0"/>
              <a:t>[1]	S. Yang, C. Lian, Z. Zeng, B. Xu, J. Zang, and Z. Zhang, “A multi-view multi-scale neural network for multi-label ECG   classification,” IEEE Trans. </a:t>
            </a:r>
            <a:r>
              <a:rPr lang="en-IN" dirty="0" err="1"/>
              <a:t>Emerg</a:t>
            </a:r>
            <a:r>
              <a:rPr lang="en-IN" dirty="0"/>
              <a:t>. Top. </a:t>
            </a:r>
            <a:r>
              <a:rPr lang="en-IN" dirty="0" err="1"/>
              <a:t>Comput</a:t>
            </a:r>
            <a:r>
              <a:rPr lang="en-IN" dirty="0"/>
              <a:t>. </a:t>
            </a:r>
            <a:r>
              <a:rPr lang="en-IN" dirty="0" err="1"/>
              <a:t>Intell</a:t>
            </a:r>
            <a:r>
              <a:rPr lang="en-IN" dirty="0"/>
              <a:t>., vol. 7, no. 3, pp. 648–660, 2023.</a:t>
            </a:r>
          </a:p>
          <a:p>
            <a:pPr algn="just"/>
            <a:r>
              <a:rPr lang="en-IN" dirty="0"/>
              <a:t>[2]	R. Bharti, A. </a:t>
            </a:r>
            <a:r>
              <a:rPr lang="en-IN" dirty="0" err="1"/>
              <a:t>Khamparia</a:t>
            </a:r>
            <a:r>
              <a:rPr lang="en-IN" dirty="0"/>
              <a:t>, M. </a:t>
            </a:r>
            <a:r>
              <a:rPr lang="en-IN" dirty="0" err="1"/>
              <a:t>Shabaz</a:t>
            </a:r>
            <a:r>
              <a:rPr lang="en-IN" dirty="0"/>
              <a:t>, G. Dhiman, S. Pande, and P. Singh, “Prediction of heart disease using a combination of machine learning and deep learning,” </a:t>
            </a:r>
            <a:r>
              <a:rPr lang="en-IN" dirty="0" err="1"/>
              <a:t>Comput</a:t>
            </a:r>
            <a:r>
              <a:rPr lang="en-IN" dirty="0"/>
              <a:t>. </a:t>
            </a:r>
            <a:r>
              <a:rPr lang="en-IN" dirty="0" err="1"/>
              <a:t>Intell</a:t>
            </a:r>
            <a:r>
              <a:rPr lang="en-IN" dirty="0"/>
              <a:t>. </a:t>
            </a:r>
            <a:r>
              <a:rPr lang="en-IN" dirty="0" err="1"/>
              <a:t>Neurosci</a:t>
            </a:r>
            <a:r>
              <a:rPr lang="en-IN" dirty="0"/>
              <a:t>., vol. 2021, pp. 1–11, 2021.</a:t>
            </a:r>
          </a:p>
          <a:p>
            <a:pPr algn="just"/>
            <a:r>
              <a:rPr lang="en-IN" dirty="0"/>
              <a:t>[3]	K. V. V. Reddy, I. </a:t>
            </a:r>
            <a:r>
              <a:rPr lang="en-IN" dirty="0" err="1"/>
              <a:t>Elamvazuthi</a:t>
            </a:r>
            <a:r>
              <a:rPr lang="en-IN" dirty="0"/>
              <a:t>, A. A. Aziz, S. </a:t>
            </a:r>
            <a:r>
              <a:rPr lang="en-IN" dirty="0" err="1"/>
              <a:t>Paramasivam</a:t>
            </a:r>
            <a:r>
              <a:rPr lang="en-IN" dirty="0"/>
              <a:t>, H. N. Chua, and S. </a:t>
            </a:r>
            <a:r>
              <a:rPr lang="en-IN" dirty="0" err="1"/>
              <a:t>Pranavanand</a:t>
            </a:r>
            <a:r>
              <a:rPr lang="en-IN" dirty="0"/>
              <a:t>, “Heart disease risk prediction using machine learning classifiers with attribute evaluators,” Appl. Sci. (Basel), vol. 11, no. 18, p. 8352, 2021.</a:t>
            </a:r>
          </a:p>
          <a:p>
            <a:pPr algn="just"/>
            <a:r>
              <a:rPr lang="en-IN" dirty="0"/>
              <a:t>[4]	S. </a:t>
            </a:r>
            <a:r>
              <a:rPr lang="en-IN" dirty="0" err="1"/>
              <a:t>Hasbullah</a:t>
            </a:r>
            <a:r>
              <a:rPr lang="en-IN" dirty="0"/>
              <a:t>, M. S. Mohd Zahid, and S. Mandala, “Detection of myocardial Infarction using hybrid models of convolutional Neural Network and recurrent Neural Network,” </a:t>
            </a:r>
            <a:r>
              <a:rPr lang="en-IN" dirty="0" err="1"/>
              <a:t>BioMedInformatics</a:t>
            </a:r>
            <a:r>
              <a:rPr lang="en-IN" dirty="0"/>
              <a:t>, vol. 3, no. 2, pp. 478–492, 2023.</a:t>
            </a:r>
          </a:p>
          <a:p>
            <a:pPr algn="just"/>
            <a:r>
              <a:rPr lang="en-IN" dirty="0"/>
              <a:t>[5]	K. Prajwal, </a:t>
            </a:r>
            <a:r>
              <a:rPr lang="en-IN" dirty="0" err="1"/>
              <a:t>Tharun</a:t>
            </a:r>
            <a:r>
              <a:rPr lang="en-IN" dirty="0"/>
              <a:t>, </a:t>
            </a:r>
            <a:r>
              <a:rPr lang="en-IN" dirty="0" err="1"/>
              <a:t>Navaneeth</a:t>
            </a:r>
            <a:r>
              <a:rPr lang="en-IN" dirty="0"/>
              <a:t>, and A. Kumar, “Cardiovascular disease prediction using machine learning,” in 2022 International Conference on Innovative Trends in Information Technology (ICITIIT), 2022.</a:t>
            </a:r>
          </a:p>
          <a:p>
            <a:pPr algn="just"/>
            <a:r>
              <a:rPr lang="en-IN" dirty="0"/>
              <a:t>[6]	R. R. </a:t>
            </a:r>
            <a:r>
              <a:rPr lang="en-IN" dirty="0" err="1"/>
              <a:t>Kamireddy</a:t>
            </a:r>
            <a:r>
              <a:rPr lang="en-IN" dirty="0"/>
              <a:t> and N. </a:t>
            </a:r>
            <a:r>
              <a:rPr lang="en-IN" dirty="0" err="1"/>
              <a:t>Darapureddy</a:t>
            </a:r>
            <a:r>
              <a:rPr lang="en-IN" dirty="0"/>
              <a:t>, “A machine learning-based approach for the prediction of cardiovascular diseases,” in The 4th International Electronic Conference on Applied Sciences, 2023.</a:t>
            </a:r>
          </a:p>
          <a:p>
            <a:pPr algn="just"/>
            <a:r>
              <a:rPr lang="en-IN" sz="1800" dirty="0">
                <a:cs typeface="Times New Roman" panose="02020603050405020304" pitchFamily="18" charset="0"/>
              </a:rPr>
              <a:t>[7]  A. </a:t>
            </a:r>
            <a:r>
              <a:rPr lang="en-IN" sz="1800" dirty="0" err="1">
                <a:cs typeface="Times New Roman" panose="02020603050405020304" pitchFamily="18" charset="0"/>
              </a:rPr>
              <a:t>Lakshmanarao</a:t>
            </a:r>
            <a:r>
              <a:rPr lang="en-IN" sz="1800" dirty="0">
                <a:cs typeface="Times New Roman" panose="02020603050405020304" pitchFamily="18" charset="0"/>
              </a:rPr>
              <a:t>, A. </a:t>
            </a:r>
            <a:r>
              <a:rPr lang="en-IN" sz="1800" dirty="0" err="1">
                <a:cs typeface="Times New Roman" panose="02020603050405020304" pitchFamily="18" charset="0"/>
              </a:rPr>
              <a:t>Srisaila</a:t>
            </a:r>
            <a:r>
              <a:rPr lang="en-IN" sz="1800" dirty="0">
                <a:cs typeface="Times New Roman" panose="02020603050405020304" pitchFamily="18" charset="0"/>
              </a:rPr>
              <a:t>, and T. S. R. Kiran, “Heart disease prediction using feature selection and ensemble learning techniques,” in 2021 Third International Conference on Intelligent Communication Technologies and Virtual Mobile Networks (ICICV), 2021.</a:t>
            </a:r>
          </a:p>
          <a:p>
            <a:pPr algn="just"/>
            <a:endParaRPr lang="en-IN" dirty="0"/>
          </a:p>
        </p:txBody>
      </p:sp>
    </p:spTree>
    <p:extLst>
      <p:ext uri="{BB962C8B-B14F-4D97-AF65-F5344CB8AC3E}">
        <p14:creationId xmlns:p14="http://schemas.microsoft.com/office/powerpoint/2010/main" val="23173772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A8FD4-C961-09BA-3928-CC23F322BBB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E901183-E55C-ED65-3F19-E5F4B4948E6B}"/>
              </a:ext>
            </a:extLst>
          </p:cNvPr>
          <p:cNvSpPr>
            <a:spLocks noGrp="1"/>
          </p:cNvSpPr>
          <p:nvPr>
            <p:ph type="title"/>
          </p:nvPr>
        </p:nvSpPr>
        <p:spPr/>
        <p:txBody>
          <a:bodyPr/>
          <a:lstStyle/>
          <a:p>
            <a:r>
              <a:rPr lang="en-US" dirty="0"/>
              <a:t>References</a:t>
            </a:r>
          </a:p>
        </p:txBody>
      </p:sp>
      <p:sp>
        <p:nvSpPr>
          <p:cNvPr id="7" name="Content Placeholder 6">
            <a:extLst>
              <a:ext uri="{FF2B5EF4-FFF2-40B4-BE49-F238E27FC236}">
                <a16:creationId xmlns:a16="http://schemas.microsoft.com/office/drawing/2014/main" id="{5E3E7241-9319-C711-D9E8-B5FF76D76089}"/>
              </a:ext>
            </a:extLst>
          </p:cNvPr>
          <p:cNvSpPr>
            <a:spLocks noGrp="1"/>
          </p:cNvSpPr>
          <p:nvPr>
            <p:ph idx="1"/>
          </p:nvPr>
        </p:nvSpPr>
        <p:spPr>
          <a:xfrm>
            <a:off x="636104" y="1737359"/>
            <a:ext cx="11383618" cy="4464657"/>
          </a:xfrm>
        </p:spPr>
        <p:txBody>
          <a:bodyPr>
            <a:norm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alibri" panose="020F0502020204030204"/>
                <a:ea typeface="+mn-ea"/>
                <a:cs typeface="+mn-cs"/>
              </a:rPr>
              <a:t>  [8] P. Xiong, S. M.-Y. Lee, and G. Chan, “Deep learning for detecting and locating myocardial infarction by     electrocardiogram: A literature review,” Front. Cardiovasc. Med., vol. 9, 2022.</a:t>
            </a:r>
            <a:endParaRPr lang="en-IN" sz="1800" dirty="0">
              <a:latin typeface="Times New Roman" panose="02020603050405020304" pitchFamily="18" charset="0"/>
              <a:cs typeface="Times New Roman" panose="02020603050405020304" pitchFamily="18" charset="0"/>
            </a:endParaRPr>
          </a:p>
          <a:p>
            <a:pPr algn="just"/>
            <a:r>
              <a:rPr lang="en-IN" sz="1800" dirty="0">
                <a:solidFill>
                  <a:schemeClr val="tx1">
                    <a:lumMod val="95000"/>
                    <a:lumOff val="5000"/>
                  </a:schemeClr>
                </a:solidFill>
                <a:latin typeface="Times New Roman" panose="02020603050405020304" pitchFamily="18" charset="0"/>
                <a:cs typeface="Times New Roman" panose="02020603050405020304" pitchFamily="18" charset="0"/>
              </a:rPr>
              <a:t>[9] E. Choi, A. Schuetz, W. F. Stewart, and J. Sun, “Using recurrent neural network models for early detection of heart failure onset,” </a:t>
            </a:r>
            <a:r>
              <a:rPr lang="en-IN" sz="1800" i="1" dirty="0">
                <a:solidFill>
                  <a:schemeClr val="tx1">
                    <a:lumMod val="95000"/>
                    <a:lumOff val="5000"/>
                  </a:schemeClr>
                </a:solidFill>
                <a:latin typeface="Times New Roman" panose="02020603050405020304" pitchFamily="18" charset="0"/>
                <a:cs typeface="Times New Roman" panose="02020603050405020304" pitchFamily="18" charset="0"/>
              </a:rPr>
              <a:t>J. Am. Med. Inform. Assoc.</a:t>
            </a:r>
            <a:r>
              <a:rPr lang="en-IN" sz="1800" dirty="0">
                <a:solidFill>
                  <a:schemeClr val="tx1">
                    <a:lumMod val="95000"/>
                    <a:lumOff val="5000"/>
                  </a:schemeClr>
                </a:solidFill>
                <a:latin typeface="Times New Roman" panose="02020603050405020304" pitchFamily="18" charset="0"/>
                <a:cs typeface="Times New Roman" panose="02020603050405020304" pitchFamily="18" charset="0"/>
              </a:rPr>
              <a:t>, vol. 24, no. 2, pp. 361–370, 2017.</a:t>
            </a:r>
          </a:p>
          <a:p>
            <a:pPr algn="just"/>
            <a:r>
              <a:rPr lang="en-IN" sz="1800" dirty="0">
                <a:solidFill>
                  <a:schemeClr val="tx1">
                    <a:lumMod val="95000"/>
                    <a:lumOff val="5000"/>
                  </a:schemeClr>
                </a:solidFill>
                <a:latin typeface="Times New Roman" panose="02020603050405020304" pitchFamily="18" charset="0"/>
                <a:cs typeface="Times New Roman" panose="02020603050405020304" pitchFamily="18" charset="0"/>
              </a:rPr>
              <a:t>[10] F. Goretti, B. </a:t>
            </a:r>
            <a:r>
              <a:rPr lang="en-IN" sz="1800" dirty="0" err="1">
                <a:solidFill>
                  <a:schemeClr val="tx1">
                    <a:lumMod val="95000"/>
                    <a:lumOff val="5000"/>
                  </a:schemeClr>
                </a:solidFill>
                <a:latin typeface="Times New Roman" panose="02020603050405020304" pitchFamily="18" charset="0"/>
                <a:cs typeface="Times New Roman" panose="02020603050405020304" pitchFamily="18" charset="0"/>
              </a:rPr>
              <a:t>Oronti</a:t>
            </a:r>
            <a:r>
              <a:rPr lang="en-IN" sz="1800" dirty="0">
                <a:solidFill>
                  <a:schemeClr val="tx1">
                    <a:lumMod val="95000"/>
                    <a:lumOff val="5000"/>
                  </a:schemeClr>
                </a:solidFill>
                <a:latin typeface="Times New Roman" panose="02020603050405020304" pitchFamily="18" charset="0"/>
                <a:cs typeface="Times New Roman" panose="02020603050405020304" pitchFamily="18" charset="0"/>
              </a:rPr>
              <a:t>, M. Milli, and E. Iadanza, “Deep learning for predicting congestive heart failure,” </a:t>
            </a:r>
            <a:r>
              <a:rPr lang="en-IN" sz="1800" i="1" dirty="0">
                <a:solidFill>
                  <a:schemeClr val="tx1">
                    <a:lumMod val="95000"/>
                    <a:lumOff val="5000"/>
                  </a:schemeClr>
                </a:solidFill>
                <a:latin typeface="Times New Roman" panose="02020603050405020304" pitchFamily="18" charset="0"/>
                <a:cs typeface="Times New Roman" panose="02020603050405020304" pitchFamily="18" charset="0"/>
              </a:rPr>
              <a:t>Electronics (Basel)</a:t>
            </a:r>
            <a:r>
              <a:rPr lang="en-IN" sz="1800" dirty="0">
                <a:solidFill>
                  <a:schemeClr val="tx1">
                    <a:lumMod val="95000"/>
                    <a:lumOff val="5000"/>
                  </a:schemeClr>
                </a:solidFill>
                <a:latin typeface="Times New Roman" panose="02020603050405020304" pitchFamily="18" charset="0"/>
                <a:cs typeface="Times New Roman" panose="02020603050405020304" pitchFamily="18" charset="0"/>
              </a:rPr>
              <a:t>, vol. 11, no. 23, p. 3996, 2022.</a:t>
            </a:r>
          </a:p>
          <a:p>
            <a:pPr algn="just"/>
            <a:r>
              <a:rPr lang="en-IN" sz="1800" dirty="0">
                <a:solidFill>
                  <a:schemeClr val="tx1">
                    <a:lumMod val="95000"/>
                    <a:lumOff val="5000"/>
                  </a:schemeClr>
                </a:solidFill>
              </a:rPr>
              <a:t>[11] J. Zang, J. Wang, Z. Zhang, Y. Zheng, and C. Xue, “Improving ECG classification performance by using an optimized one-dimensional residual network model,” Appl. Sci. (Basel), vol. 12, no. 24, p. 12957, 2022.</a:t>
            </a:r>
          </a:p>
          <a:p>
            <a:pPr algn="just"/>
            <a:endParaRPr lang="en-IN" sz="1800" dirty="0">
              <a:solidFill>
                <a:schemeClr val="tx1">
                  <a:lumMod val="95000"/>
                  <a:lumOff val="5000"/>
                </a:schemeClr>
              </a:solidFill>
              <a:latin typeface="Times New Roman" panose="02020603050405020304" pitchFamily="18" charset="0"/>
              <a:cs typeface="Times New Roman" panose="02020603050405020304" pitchFamily="18" charset="0"/>
            </a:endParaRPr>
          </a:p>
          <a:p>
            <a:pPr algn="just"/>
            <a:endParaRPr lang="en-IN" sz="1800" dirty="0">
              <a:solidFill>
                <a:schemeClr val="tx1">
                  <a:lumMod val="95000"/>
                  <a:lumOff val="5000"/>
                </a:schemeClr>
              </a:solidFill>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a:p>
            <a:pPr marL="0" indent="0">
              <a:buNone/>
            </a:pPr>
            <a:endParaRPr lang="en-US" dirty="0">
              <a:solidFill>
                <a:srgbClr val="05103E"/>
              </a:solidFill>
              <a:latin typeface="Times New Roman" panose="02020603050405020304" pitchFamily="18" charset="0"/>
            </a:endParaRPr>
          </a:p>
          <a:p>
            <a:pPr>
              <a:buFont typeface="Arial" panose="020B0604020202020204" pitchFamily="34" charset="0"/>
              <a:buChar char="•"/>
            </a:pPr>
            <a:endParaRPr lang="en-US" dirty="0">
              <a:solidFill>
                <a:srgbClr val="05103E"/>
              </a:solidFill>
              <a:latin typeface="Times New Roman" panose="02020603050405020304" pitchFamily="18" charset="0"/>
            </a:endParaRPr>
          </a:p>
          <a:p>
            <a:endParaRPr lang="en-US" b="0" i="0" dirty="0">
              <a:solidFill>
                <a:srgbClr val="05103E"/>
              </a:solidFill>
              <a:effectLst/>
              <a:latin typeface="Times New Roman" panose="02020603050405020304" pitchFamily="18" charset="0"/>
            </a:endParaRPr>
          </a:p>
          <a:p>
            <a:endParaRPr lang="en-US" dirty="0"/>
          </a:p>
        </p:txBody>
      </p:sp>
    </p:spTree>
    <p:extLst>
      <p:ext uri="{BB962C8B-B14F-4D97-AF65-F5344CB8AC3E}">
        <p14:creationId xmlns:p14="http://schemas.microsoft.com/office/powerpoint/2010/main" val="4812288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4E3F93-AE97-6C89-2705-714E1B8298C0}"/>
              </a:ext>
            </a:extLst>
          </p:cNvPr>
          <p:cNvSpPr>
            <a:spLocks noGrp="1"/>
          </p:cNvSpPr>
          <p:nvPr>
            <p:ph type="title"/>
          </p:nvPr>
        </p:nvSpPr>
        <p:spPr>
          <a:xfrm>
            <a:off x="1066800" y="399999"/>
            <a:ext cx="10058400" cy="1450757"/>
          </a:xfrm>
        </p:spPr>
        <p:txBody>
          <a:bodyPr/>
          <a:lstStyle/>
          <a:p>
            <a:pPr algn="ctr"/>
            <a:r>
              <a:rPr lang="en-US" dirty="0"/>
              <a:t>THANK YOU</a:t>
            </a:r>
          </a:p>
        </p:txBody>
      </p:sp>
      <p:pic>
        <p:nvPicPr>
          <p:cNvPr id="5" name="Picture 4">
            <a:extLst>
              <a:ext uri="{FF2B5EF4-FFF2-40B4-BE49-F238E27FC236}">
                <a16:creationId xmlns:a16="http://schemas.microsoft.com/office/drawing/2014/main" id="{99F9FCC5-EED4-974B-6A2C-253620779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4275" y="2119117"/>
            <a:ext cx="4743450" cy="3552825"/>
          </a:xfrm>
          <a:prstGeom prst="rect">
            <a:avLst/>
          </a:prstGeom>
        </p:spPr>
      </p:pic>
    </p:spTree>
    <p:extLst>
      <p:ext uri="{BB962C8B-B14F-4D97-AF65-F5344CB8AC3E}">
        <p14:creationId xmlns:p14="http://schemas.microsoft.com/office/powerpoint/2010/main" val="252420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CB54C7BB-1EEA-8199-E2AC-05D81C4BE8B7}"/>
              </a:ext>
            </a:extLst>
          </p:cNvPr>
          <p:cNvGraphicFramePr>
            <a:graphicFrameLocks noGrp="1"/>
          </p:cNvGraphicFramePr>
          <p:nvPr>
            <p:extLst>
              <p:ext uri="{D42A27DB-BD31-4B8C-83A1-F6EECF244321}">
                <p14:modId xmlns:p14="http://schemas.microsoft.com/office/powerpoint/2010/main" val="1549806391"/>
              </p:ext>
            </p:extLst>
          </p:nvPr>
        </p:nvGraphicFramePr>
        <p:xfrm>
          <a:off x="0" y="0"/>
          <a:ext cx="12192000" cy="6388259"/>
        </p:xfrm>
        <a:graphic>
          <a:graphicData uri="http://schemas.openxmlformats.org/drawingml/2006/table">
            <a:tbl>
              <a:tblPr firstRow="1" bandRow="1">
                <a:tableStyleId>{5C22544A-7EE6-4342-B048-85BDC9FD1C3A}</a:tableStyleId>
              </a:tblPr>
              <a:tblGrid>
                <a:gridCol w="5548264">
                  <a:extLst>
                    <a:ext uri="{9D8B030D-6E8A-4147-A177-3AD203B41FA5}">
                      <a16:colId xmlns:a16="http://schemas.microsoft.com/office/drawing/2014/main" val="1725520891"/>
                    </a:ext>
                  </a:extLst>
                </a:gridCol>
                <a:gridCol w="6643736">
                  <a:extLst>
                    <a:ext uri="{9D8B030D-6E8A-4147-A177-3AD203B41FA5}">
                      <a16:colId xmlns:a16="http://schemas.microsoft.com/office/drawing/2014/main" val="2209080358"/>
                    </a:ext>
                  </a:extLst>
                </a:gridCol>
              </a:tblGrid>
              <a:tr h="445409">
                <a:tc>
                  <a:txBody>
                    <a:bodyPr/>
                    <a:lstStyle/>
                    <a:p>
                      <a:r>
                        <a:rPr lang="en-US" sz="2200" dirty="0"/>
                        <a:t>Research Paper</a:t>
                      </a:r>
                    </a:p>
                  </a:txBody>
                  <a:tcPr marL="109905" marR="109905" marT="54952" marB="54952"/>
                </a:tc>
                <a:tc>
                  <a:txBody>
                    <a:bodyPr/>
                    <a:lstStyle/>
                    <a:p>
                      <a:r>
                        <a:rPr lang="en-US" sz="2200" dirty="0"/>
                        <a:t>Remarks</a:t>
                      </a:r>
                    </a:p>
                  </a:txBody>
                  <a:tcPr marL="109905" marR="109905" marT="54952" marB="54952"/>
                </a:tc>
                <a:extLst>
                  <a:ext uri="{0D108BD9-81ED-4DB2-BD59-A6C34878D82A}">
                    <a16:rowId xmlns:a16="http://schemas.microsoft.com/office/drawing/2014/main" val="3825421372"/>
                  </a:ext>
                </a:extLst>
              </a:tr>
              <a:tr h="2724174">
                <a:tc>
                  <a:txBody>
                    <a:bodyPr/>
                    <a:lstStyle/>
                    <a:p>
                      <a:pPr algn="just"/>
                      <a:r>
                        <a:rPr lang="en-US" sz="1400" u="sng" dirty="0">
                          <a:latin typeface="Times New Roman" panose="02020603050405020304" pitchFamily="18" charset="0"/>
                          <a:cs typeface="Times New Roman" panose="02020603050405020304" pitchFamily="18" charset="0"/>
                        </a:rPr>
                        <a:t>[3]</a:t>
                      </a:r>
                      <a:r>
                        <a:rPr lang="en-US" sz="1400" dirty="0">
                          <a:latin typeface="Times New Roman" panose="02020603050405020304" pitchFamily="18" charset="0"/>
                          <a:cs typeface="Times New Roman" panose="02020603050405020304" pitchFamily="18" charset="0"/>
                        </a:rPr>
                        <a:t>:</a:t>
                      </a:r>
                    </a:p>
                    <a:p>
                      <a:pPr algn="just"/>
                      <a:r>
                        <a:rPr lang="en-US" sz="1400" dirty="0">
                          <a:latin typeface="Times New Roman" panose="02020603050405020304" pitchFamily="18" charset="0"/>
                          <a:cs typeface="Times New Roman" panose="02020603050405020304" pitchFamily="18" charset="0"/>
                        </a:rPr>
                        <a:t>Title: Heart Disease Risk Prediction Using Machine Learning</a:t>
                      </a:r>
                    </a:p>
                    <a:p>
                      <a:pPr algn="just"/>
                      <a:r>
                        <a:rPr lang="en-US" sz="1400" dirty="0">
                          <a:latin typeface="Times New Roman" panose="02020603050405020304" pitchFamily="18" charset="0"/>
                          <a:cs typeface="Times New Roman" panose="02020603050405020304" pitchFamily="18" charset="0"/>
                        </a:rPr>
                        <a:t>Classifiers with Attribute Evaluators.</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Authors: Karna Vishnu </a:t>
                      </a:r>
                      <a:r>
                        <a:rPr lang="en-US" sz="1400" dirty="0" err="1">
                          <a:latin typeface="Times New Roman" panose="02020603050405020304" pitchFamily="18" charset="0"/>
                          <a:cs typeface="Times New Roman" panose="02020603050405020304" pitchFamily="18" charset="0"/>
                        </a:rPr>
                        <a:t>Vardhana</a:t>
                      </a:r>
                      <a:r>
                        <a:rPr lang="en-US" sz="1400" dirty="0">
                          <a:latin typeface="Times New Roman" panose="02020603050405020304" pitchFamily="18" charset="0"/>
                          <a:cs typeface="Times New Roman" panose="02020603050405020304" pitchFamily="18" charset="0"/>
                        </a:rPr>
                        <a:t> Reddy , </a:t>
                      </a:r>
                      <a:r>
                        <a:rPr lang="en-US" sz="1400" dirty="0" err="1">
                          <a:latin typeface="Times New Roman" panose="02020603050405020304" pitchFamily="18" charset="0"/>
                          <a:cs typeface="Times New Roman" panose="02020603050405020304" pitchFamily="18" charset="0"/>
                        </a:rPr>
                        <a:t>Irraivan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Elamvazuthi</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Azrina</a:t>
                      </a:r>
                      <a:r>
                        <a:rPr lang="en-US" sz="1400" dirty="0">
                          <a:latin typeface="Times New Roman" panose="02020603050405020304" pitchFamily="18" charset="0"/>
                          <a:cs typeface="Times New Roman" panose="02020603050405020304" pitchFamily="18" charset="0"/>
                        </a:rPr>
                        <a:t> Abd Aziz , </a:t>
                      </a:r>
                      <a:r>
                        <a:rPr lang="en-US" sz="1400" dirty="0" err="1">
                          <a:latin typeface="Times New Roman" panose="02020603050405020304" pitchFamily="18" charset="0"/>
                          <a:cs typeface="Times New Roman" panose="02020603050405020304" pitchFamily="18" charset="0"/>
                        </a:rPr>
                        <a:t>Sivajothi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Paramasivam</a:t>
                      </a:r>
                      <a:r>
                        <a:rPr lang="en-US" sz="1400" dirty="0">
                          <a:latin typeface="Times New Roman" panose="02020603050405020304" pitchFamily="18" charset="0"/>
                          <a:cs typeface="Times New Roman" panose="02020603050405020304" pitchFamily="18" charset="0"/>
                        </a:rPr>
                        <a:t> , Hui Na Chua and S. </a:t>
                      </a:r>
                      <a:r>
                        <a:rPr lang="en-US" sz="1400" dirty="0" err="1">
                          <a:latin typeface="Times New Roman" panose="02020603050405020304" pitchFamily="18" charset="0"/>
                          <a:cs typeface="Times New Roman" panose="02020603050405020304" pitchFamily="18" charset="0"/>
                        </a:rPr>
                        <a:t>Pranavanand</a:t>
                      </a: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Dataset: The paper used the Cleveland heart dataset, which consists of 303 instances with 76 attributes. However, only 14 attributes were considered more suitable for research experimental purposes.</a:t>
                      </a:r>
                    </a:p>
                  </a:txBody>
                  <a:tcPr marL="109905" marR="109905" marT="54952" marB="54952"/>
                </a:tc>
                <a:tc>
                  <a:txBody>
                    <a:bodyPr/>
                    <a:lstStyle/>
                    <a:p>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SMO classifier achieved the highest accuracy of 85.148% using the full set of attributes.</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meta classifier bagging with LR achieved the highest ROC area of 0.91.</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SMO classifier stood as the best prediction method compared to other techniques.</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Tuning the hyperparameter 'k' in </a:t>
                      </a:r>
                      <a:r>
                        <a:rPr lang="en-US" sz="1400" kern="1200" dirty="0" err="1">
                          <a:solidFill>
                            <a:schemeClr val="dk1"/>
                          </a:solidFill>
                          <a:effectLst/>
                          <a:latin typeface="Times New Roman" panose="02020603050405020304" pitchFamily="18" charset="0"/>
                          <a:ea typeface="+mn-ea"/>
                          <a:cs typeface="Times New Roman" panose="02020603050405020304" pitchFamily="18" charset="0"/>
                        </a:rPr>
                        <a:t>IBk</a:t>
                      </a:r>
                      <a:r>
                        <a:rPr lang="en-US" sz="1400" kern="1200" dirty="0">
                          <a:solidFill>
                            <a:schemeClr val="dk1"/>
                          </a:solidFill>
                          <a:effectLst/>
                          <a:latin typeface="Times New Roman" panose="02020603050405020304" pitchFamily="18" charset="0"/>
                          <a:ea typeface="+mn-ea"/>
                          <a:cs typeface="Times New Roman" panose="02020603050405020304" pitchFamily="18" charset="0"/>
                        </a:rPr>
                        <a:t> achieved an 8.25% accuracy improvement.</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chi-squared attribute evaluator provided the highest accuracy of 86.468% for the SMO classifier</a:t>
                      </a:r>
                      <a:endParaRPr lang="en-US" sz="2200" dirty="0"/>
                    </a:p>
                  </a:txBody>
                  <a:tcPr marL="109905" marR="109905" marT="54952" marB="54952"/>
                </a:tc>
                <a:extLst>
                  <a:ext uri="{0D108BD9-81ED-4DB2-BD59-A6C34878D82A}">
                    <a16:rowId xmlns:a16="http://schemas.microsoft.com/office/drawing/2014/main" val="1507602559"/>
                  </a:ext>
                </a:extLst>
              </a:tr>
              <a:tr h="3218676">
                <a:tc>
                  <a:txBody>
                    <a:bodyPr/>
                    <a:lstStyle/>
                    <a:p>
                      <a:pPr algn="just"/>
                      <a:r>
                        <a:rPr lang="en-US" sz="1400" dirty="0">
                          <a:latin typeface="Times New Roman" panose="02020603050405020304" pitchFamily="18" charset="0"/>
                          <a:cs typeface="Times New Roman" panose="02020603050405020304" pitchFamily="18" charset="0"/>
                        </a:rPr>
                        <a:t>[4]:</a:t>
                      </a:r>
                    </a:p>
                    <a:p>
                      <a:pPr algn="just"/>
                      <a:r>
                        <a:rPr lang="en-US" sz="1400" dirty="0">
                          <a:latin typeface="Times New Roman" panose="02020603050405020304" pitchFamily="18" charset="0"/>
                          <a:cs typeface="Times New Roman" panose="02020603050405020304" pitchFamily="18" charset="0"/>
                        </a:rPr>
                        <a:t>Title: Detection of Myocardial Infarction Using Hybrid Models of</a:t>
                      </a:r>
                    </a:p>
                    <a:p>
                      <a:pPr algn="just"/>
                      <a:r>
                        <a:rPr lang="en-US" sz="1400" dirty="0">
                          <a:latin typeface="Times New Roman" panose="02020603050405020304" pitchFamily="18" charset="0"/>
                          <a:cs typeface="Times New Roman" panose="02020603050405020304" pitchFamily="18" charset="0"/>
                        </a:rPr>
                        <a:t>Convolutional Neural Network and Recurrent Neural Network.</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Author: </a:t>
                      </a:r>
                      <a:r>
                        <a:rPr lang="en-US" sz="1400" dirty="0" err="1">
                          <a:latin typeface="Times New Roman" panose="02020603050405020304" pitchFamily="18" charset="0"/>
                          <a:cs typeface="Times New Roman" panose="02020603050405020304" pitchFamily="18" charset="0"/>
                        </a:rPr>
                        <a:t>Sumayyah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Hasbullah</a:t>
                      </a:r>
                      <a:r>
                        <a:rPr lang="en-US" sz="1400" dirty="0">
                          <a:latin typeface="Times New Roman" panose="02020603050405020304" pitchFamily="18" charset="0"/>
                          <a:cs typeface="Times New Roman" panose="02020603050405020304" pitchFamily="18" charset="0"/>
                        </a:rPr>
                        <a:t> , Mohd </a:t>
                      </a:r>
                      <a:r>
                        <a:rPr lang="en-US" sz="1400" dirty="0" err="1">
                          <a:latin typeface="Times New Roman" panose="02020603050405020304" pitchFamily="18" charset="0"/>
                          <a:cs typeface="Times New Roman" panose="02020603050405020304" pitchFamily="18" charset="0"/>
                        </a:rPr>
                        <a:t>Soperi</a:t>
                      </a:r>
                      <a:r>
                        <a:rPr lang="en-US" sz="1400" dirty="0">
                          <a:latin typeface="Times New Roman" panose="02020603050405020304" pitchFamily="18" charset="0"/>
                          <a:cs typeface="Times New Roman" panose="02020603050405020304" pitchFamily="18" charset="0"/>
                        </a:rPr>
                        <a:t> Mohd Zahid and Satria Mandala.</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err="1">
                          <a:latin typeface="Times New Roman" panose="02020603050405020304" pitchFamily="18" charset="0"/>
                          <a:cs typeface="Times New Roman" panose="02020603050405020304" pitchFamily="18" charset="0"/>
                        </a:rPr>
                        <a:t>Dataset:The</a:t>
                      </a:r>
                      <a:r>
                        <a:rPr lang="en-US" sz="1400" dirty="0">
                          <a:latin typeface="Times New Roman" panose="02020603050405020304" pitchFamily="18" charset="0"/>
                          <a:cs typeface="Times New Roman" panose="02020603050405020304" pitchFamily="18" charset="0"/>
                        </a:rPr>
                        <a:t> dataset used in this research is the PTB XL dataset from the PhysioNet archive, which contains 21,801 clinical 12-lead ECGs from 18,869 patients of 10-second length . The PTB XL dataset is a large public dataset that is reliable, as all the records were validated by technical experts and cardiologists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IN" sz="1400" dirty="0">
                        <a:latin typeface="Times New Roman" panose="02020603050405020304" pitchFamily="18" charset="0"/>
                        <a:cs typeface="Times New Roman" panose="02020603050405020304" pitchFamily="18" charset="0"/>
                      </a:endParaRPr>
                    </a:p>
                  </a:txBody>
                  <a:tcPr marL="109905" marR="109905" marT="54952" marB="54952"/>
                </a:tc>
                <a:tc>
                  <a:txBody>
                    <a:bodyPr/>
                    <a:lstStyle/>
                    <a:p>
                      <a:pPr marL="285750" indent="-285750" algn="just">
                        <a:buFont typeface="Arial" panose="020B0604020202020204" pitchFamily="34" charset="0"/>
                        <a:buChar char="•"/>
                      </a:pPr>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research proposes hybrid models of CNN and RNN, specifically CNN-LSTM and CNN-BILSTM, for predicting myocardial infarction (MI) using electrocardiogram (ECG) readings. The models achieve an overall accuracy of 89% for CNN LSTM and 91% for the CNN BILSTM model.</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study identifies the most relevant leads for MI detection from the PTB XL dataset, which helps in efficient use of computational resources in model development and training</a:t>
                      </a:r>
                    </a:p>
                    <a:p>
                      <a:pPr marL="0" indent="0" algn="just">
                        <a:buFont typeface="Arial" panose="020B0604020202020204" pitchFamily="34" charset="0"/>
                        <a:buNone/>
                      </a:pPr>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txBody>
                  <a:tcPr marL="109905" marR="109905" marT="54952" marB="54952"/>
                </a:tc>
                <a:extLst>
                  <a:ext uri="{0D108BD9-81ED-4DB2-BD59-A6C34878D82A}">
                    <a16:rowId xmlns:a16="http://schemas.microsoft.com/office/drawing/2014/main" val="100481777"/>
                  </a:ext>
                </a:extLst>
              </a:tr>
            </a:tbl>
          </a:graphicData>
        </a:graphic>
      </p:graphicFrame>
    </p:spTree>
    <p:extLst>
      <p:ext uri="{BB962C8B-B14F-4D97-AF65-F5344CB8AC3E}">
        <p14:creationId xmlns:p14="http://schemas.microsoft.com/office/powerpoint/2010/main" val="344321450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Ion</Template>
  <TotalTime>6081</TotalTime>
  <Words>9038</Words>
  <Application>Microsoft Office PowerPoint</Application>
  <PresentationFormat>Widescreen</PresentationFormat>
  <Paragraphs>658</Paragraphs>
  <Slides>82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82</vt:i4>
      </vt:variant>
    </vt:vector>
  </HeadingPairs>
  <TitlesOfParts>
    <vt:vector size="90" baseType="lpstr">
      <vt:lpstr>Arial</vt:lpstr>
      <vt:lpstr>Calibri</vt:lpstr>
      <vt:lpstr>Calibri Light</vt:lpstr>
      <vt:lpstr>Google Sans</vt:lpstr>
      <vt:lpstr>Söhne</vt:lpstr>
      <vt:lpstr>Times New Roman</vt:lpstr>
      <vt:lpstr>Wingdings</vt:lpstr>
      <vt:lpstr>Retrospect</vt:lpstr>
      <vt:lpstr>Research Methodology Review - 1</vt:lpstr>
      <vt:lpstr>Contributions</vt:lpstr>
      <vt:lpstr>Agenda</vt:lpstr>
      <vt:lpstr>Introduction</vt:lpstr>
      <vt:lpstr>Introduction</vt:lpstr>
      <vt:lpstr>List of Products similar to this project</vt:lpstr>
      <vt:lpstr>Literature Survey</vt:lpstr>
      <vt:lpstr>PowerPoint Presentation</vt:lpstr>
      <vt:lpstr>PowerPoint Presentation</vt:lpstr>
      <vt:lpstr>PowerPoint Presentation</vt:lpstr>
      <vt:lpstr>PowerPoint Presentation</vt:lpstr>
      <vt:lpstr>PowerPoint Presentation</vt:lpstr>
      <vt:lpstr>PowerPoint Presentation</vt:lpstr>
      <vt:lpstr>Challenges (Research Gaps)</vt:lpstr>
      <vt:lpstr>Challenges (Research Gaps)</vt:lpstr>
      <vt:lpstr>Challenges (Research Gaps)</vt:lpstr>
      <vt:lpstr>Challenges (Research Gaps)</vt:lpstr>
      <vt:lpstr>Challenges (Research Gaps)</vt:lpstr>
      <vt:lpstr>Problem Statement</vt:lpstr>
      <vt:lpstr>Motivation</vt:lpstr>
      <vt:lpstr>Dataset</vt:lpstr>
      <vt:lpstr>Custom Dataset</vt:lpstr>
      <vt:lpstr>Citations of Papers using this Dataset</vt:lpstr>
      <vt:lpstr>Justification for Citations</vt:lpstr>
      <vt:lpstr>Block Diagram</vt:lpstr>
      <vt:lpstr>Methodology</vt:lpstr>
      <vt:lpstr>1. Variable Descriptions</vt:lpstr>
      <vt:lpstr>2. Initial Analysis of the Dataset</vt:lpstr>
      <vt:lpstr>3. Examining Missing       and Unique Values       of our Dataset</vt:lpstr>
      <vt:lpstr>4. Separating Numerical and Categorical Variables</vt:lpstr>
      <vt:lpstr>5. Examining Statistics of Variables</vt:lpstr>
      <vt:lpstr>6. Analysis of Numerical Variables</vt:lpstr>
      <vt:lpstr>PowerPoint Presentation</vt:lpstr>
      <vt:lpstr>PowerPoint Presentation</vt:lpstr>
      <vt:lpstr>7. Analysis of the categorical variables</vt:lpstr>
      <vt:lpstr>PowerPoint Presentation</vt:lpstr>
      <vt:lpstr>8. Feature Scaling with Robust Scaler Method</vt:lpstr>
      <vt:lpstr>9. Dropping Columns with Low Correlation</vt:lpstr>
      <vt:lpstr>10. One Hot Encoding Method to Categorical Variables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Deep Learning Models</vt:lpstr>
      <vt:lpstr>Deep Learning Models</vt:lpstr>
      <vt:lpstr>Deep Learning Models</vt:lpstr>
      <vt:lpstr>Deep Learning Models</vt:lpstr>
      <vt:lpstr>Deep Learning Models</vt:lpstr>
      <vt:lpstr>Deep Learning Models</vt:lpstr>
      <vt:lpstr>Deep Learning Models</vt:lpstr>
      <vt:lpstr>Deep Learning Models</vt:lpstr>
      <vt:lpstr>Deep Learning Models</vt:lpstr>
      <vt:lpstr>Explainable AI Algorithms</vt:lpstr>
      <vt:lpstr>Explainable AI Algorithms</vt:lpstr>
      <vt:lpstr>Explainable AI Algorithms</vt:lpstr>
      <vt:lpstr>Explainable AI Algorithms</vt:lpstr>
      <vt:lpstr>Results</vt:lpstr>
      <vt:lpstr>Results</vt:lpstr>
      <vt:lpstr>Results</vt:lpstr>
      <vt:lpstr>Results</vt:lpstr>
      <vt:lpstr>Conclusion and Future Works</vt:lpstr>
      <vt:lpstr>References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Methodology Review - 1</dc:title>
  <dc:creator>Ranganath Venkataraman</dc:creator>
  <cp:lastModifiedBy>Sirajuddin Khan</cp:lastModifiedBy>
  <cp:revision>48</cp:revision>
  <dcterms:created xsi:type="dcterms:W3CDTF">2023-05-02T14:06:43Z</dcterms:created>
  <dcterms:modified xsi:type="dcterms:W3CDTF">2024-02-23T05:51:25Z</dcterms:modified>
</cp:coreProperties>
</file>